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fb71d351b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b3e3313f7402e"/>
  </p:sldMasterIdLst>
  <p:sldIdLst>
    <p:sldId xmlns:r="http://schemas.openxmlformats.org/officeDocument/2006/relationships" id="256" r:id="R2e2c37f2091d4a1e"/>
    <p:sldId xmlns:r="http://schemas.openxmlformats.org/officeDocument/2006/relationships" id="257" r:id="R811329a40c3645cf"/>
    <p:sldId xmlns:r="http://schemas.openxmlformats.org/officeDocument/2006/relationships" id="258" r:id="Rb8c835435ad64431"/>
    <p:sldId xmlns:r="http://schemas.openxmlformats.org/officeDocument/2006/relationships" id="259" r:id="R3079717a6df04ce7"/>
    <p:sldId xmlns:r="http://schemas.openxmlformats.org/officeDocument/2006/relationships" id="260" r:id="R902f8907bbc940f7"/>
    <p:sldId xmlns:r="http://schemas.openxmlformats.org/officeDocument/2006/relationships" id="261" r:id="R9347687c4a9f4c62"/>
    <p:sldId xmlns:r="http://schemas.openxmlformats.org/officeDocument/2006/relationships" id="262" r:id="R864172947b4a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b3e3313f7402e" /><Relationship Type="http://schemas.openxmlformats.org/officeDocument/2006/relationships/slide" Target="/ppt/slides/slide1.xml" Id="R2e2c37f2091d4a1e" /><Relationship Type="http://schemas.openxmlformats.org/officeDocument/2006/relationships/slide" Target="/ppt/slides/slide2.xml" Id="R811329a40c3645cf" /><Relationship Type="http://schemas.openxmlformats.org/officeDocument/2006/relationships/slide" Target="/ppt/slides/slide3.xml" Id="Rb8c835435ad64431" /><Relationship Type="http://schemas.openxmlformats.org/officeDocument/2006/relationships/slide" Target="/ppt/slides/slide4.xml" Id="R3079717a6df04ce7" /><Relationship Type="http://schemas.openxmlformats.org/officeDocument/2006/relationships/slide" Target="/ppt/slides/slide5.xml" Id="R902f8907bbc940f7" /><Relationship Type="http://schemas.openxmlformats.org/officeDocument/2006/relationships/slide" Target="/ppt/slides/slide6.xml" Id="R9347687c4a9f4c62" /><Relationship Type="http://schemas.openxmlformats.org/officeDocument/2006/relationships/slide" Target="/ppt/slides/slide7.xml" Id="R864172947b4a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dbc848798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d22036d24670" /><Relationship Type="http://schemas.openxmlformats.org/officeDocument/2006/relationships/theme" Target="/ppt/slideMasters/theme/theme1.xml" Id="Rb58b92799720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bd22036d246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9ea18038e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27386573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42bc97eb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ef173573343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892892b14d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e742664848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54cff1663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HAMMARSNES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HAMMARSNES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272 685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 WINJUM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FIMREITE JOHANNES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 JON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985 214 565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HAMMARSNES AS</a:t>
            </a:r>
          </a:p>
        </p:txBody>
      </p:sp>
    </p:spTree>
  </p:cSld>
  <p:clrMapOvr>
    <a:masterClrMapping xmlns:a="http://schemas.openxmlformats.org/drawingml/2006/main"/>
  </p:clrMapOvr>
</p:sld>
</file>