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f11d6cd4f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50c2da9c8434e"/>
  </p:sldMasterIdLst>
  <p:sldIdLst>
    <p:sldId xmlns:r="http://schemas.openxmlformats.org/officeDocument/2006/relationships" id="256" r:id="Rcc93dbd4b3034882"/>
    <p:sldId xmlns:r="http://schemas.openxmlformats.org/officeDocument/2006/relationships" id="257" r:id="Rcae86cefea654fe6"/>
    <p:sldId xmlns:r="http://schemas.openxmlformats.org/officeDocument/2006/relationships" id="258" r:id="Rc376f472bcf445da"/>
    <p:sldId xmlns:r="http://schemas.openxmlformats.org/officeDocument/2006/relationships" id="259" r:id="R76c860916afa48b8"/>
    <p:sldId xmlns:r="http://schemas.openxmlformats.org/officeDocument/2006/relationships" id="260" r:id="Rdfb5f13901bf45d6"/>
    <p:sldId xmlns:r="http://schemas.openxmlformats.org/officeDocument/2006/relationships" id="261" r:id="R82c446d1ed3149a7"/>
    <p:sldId xmlns:r="http://schemas.openxmlformats.org/officeDocument/2006/relationships" id="262" r:id="Rdf0698a7e385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50c2da9c8434e" /><Relationship Type="http://schemas.openxmlformats.org/officeDocument/2006/relationships/slide" Target="/ppt/slides/slide1.xml" Id="Rcc93dbd4b3034882" /><Relationship Type="http://schemas.openxmlformats.org/officeDocument/2006/relationships/slide" Target="/ppt/slides/slide2.xml" Id="Rcae86cefea654fe6" /><Relationship Type="http://schemas.openxmlformats.org/officeDocument/2006/relationships/slide" Target="/ppt/slides/slide3.xml" Id="Rc376f472bcf445da" /><Relationship Type="http://schemas.openxmlformats.org/officeDocument/2006/relationships/slide" Target="/ppt/slides/slide4.xml" Id="R76c860916afa48b8" /><Relationship Type="http://schemas.openxmlformats.org/officeDocument/2006/relationships/slide" Target="/ppt/slides/slide5.xml" Id="Rdfb5f13901bf45d6" /><Relationship Type="http://schemas.openxmlformats.org/officeDocument/2006/relationships/slide" Target="/ppt/slides/slide6.xml" Id="R82c446d1ed3149a7" /><Relationship Type="http://schemas.openxmlformats.org/officeDocument/2006/relationships/slide" Target="/ppt/slides/slide7.xml" Id="Rdf0698a7e385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73142974e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cf77372845a1" /><Relationship Type="http://schemas.openxmlformats.org/officeDocument/2006/relationships/theme" Target="/ppt/slideMasters/theme/theme1.xml" Id="Rc5550dce151f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acf773728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d37e6f1cc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80b967ac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9918887b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2fca72175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79fbd4d0c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e2b207e23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d5c2bc323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