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ffe43f8f6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d928be9a64642"/>
  </p:sldMasterIdLst>
  <p:sldIdLst>
    <p:sldId xmlns:r="http://schemas.openxmlformats.org/officeDocument/2006/relationships" id="256" r:id="Rf1d2d1e10615438d"/>
    <p:sldId xmlns:r="http://schemas.openxmlformats.org/officeDocument/2006/relationships" id="257" r:id="R5e4f851b80e0402a"/>
    <p:sldId xmlns:r="http://schemas.openxmlformats.org/officeDocument/2006/relationships" id="258" r:id="R51c7f7947a8d4d22"/>
    <p:sldId xmlns:r="http://schemas.openxmlformats.org/officeDocument/2006/relationships" id="259" r:id="R082962d1d0ac43d0"/>
    <p:sldId xmlns:r="http://schemas.openxmlformats.org/officeDocument/2006/relationships" id="260" r:id="Rdadeaf8373764f15"/>
    <p:sldId xmlns:r="http://schemas.openxmlformats.org/officeDocument/2006/relationships" id="261" r:id="R0de641112e2e4f29"/>
    <p:sldId xmlns:r="http://schemas.openxmlformats.org/officeDocument/2006/relationships" id="262" r:id="R54af1628110a49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d928be9a64642" /><Relationship Type="http://schemas.openxmlformats.org/officeDocument/2006/relationships/slide" Target="/ppt/slides/slide1.xml" Id="Rf1d2d1e10615438d" /><Relationship Type="http://schemas.openxmlformats.org/officeDocument/2006/relationships/slide" Target="/ppt/slides/slide2.xml" Id="R5e4f851b80e0402a" /><Relationship Type="http://schemas.openxmlformats.org/officeDocument/2006/relationships/slide" Target="/ppt/slides/slide3.xml" Id="R51c7f7947a8d4d22" /><Relationship Type="http://schemas.openxmlformats.org/officeDocument/2006/relationships/slide" Target="/ppt/slides/slide4.xml" Id="R082962d1d0ac43d0" /><Relationship Type="http://schemas.openxmlformats.org/officeDocument/2006/relationships/slide" Target="/ppt/slides/slide5.xml" Id="Rdadeaf8373764f15" /><Relationship Type="http://schemas.openxmlformats.org/officeDocument/2006/relationships/slide" Target="/ppt/slides/slide6.xml" Id="R0de641112e2e4f29" /><Relationship Type="http://schemas.openxmlformats.org/officeDocument/2006/relationships/slide" Target="/ppt/slides/slide7.xml" Id="R54af1628110a49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59f92baf643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c12baf40f46ef" /><Relationship Type="http://schemas.openxmlformats.org/officeDocument/2006/relationships/theme" Target="/ppt/slideMasters/theme/theme1.xml" Id="Rd79aab8836f540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7c12baf40f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fb71792ad4a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bf2822eee45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a2043f25346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9261e9e294e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52bc569ee40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a6997e52f41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9ffd3d28240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