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23d79827c741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af1892ed204bdc"/>
  </p:sldMasterIdLst>
  <p:sldIdLst>
    <p:sldId xmlns:r="http://schemas.openxmlformats.org/officeDocument/2006/relationships" id="256" r:id="R65aa309d1a264175"/>
    <p:sldId xmlns:r="http://schemas.openxmlformats.org/officeDocument/2006/relationships" id="257" r:id="Race37b6429194748"/>
    <p:sldId xmlns:r="http://schemas.openxmlformats.org/officeDocument/2006/relationships" id="258" r:id="Rd36c4a6a0c9c42e3"/>
    <p:sldId xmlns:r="http://schemas.openxmlformats.org/officeDocument/2006/relationships" id="259" r:id="Rc4790d9cd6cf453a"/>
    <p:sldId xmlns:r="http://schemas.openxmlformats.org/officeDocument/2006/relationships" id="260" r:id="R6f959b459a7644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af1892ed204bdc" /><Relationship Type="http://schemas.openxmlformats.org/officeDocument/2006/relationships/slide" Target="/ppt/slides/slide1.xml" Id="R65aa309d1a264175" /><Relationship Type="http://schemas.openxmlformats.org/officeDocument/2006/relationships/slide" Target="/ppt/slides/slide2.xml" Id="Race37b6429194748" /><Relationship Type="http://schemas.openxmlformats.org/officeDocument/2006/relationships/slide" Target="/ppt/slides/slide3.xml" Id="Rd36c4a6a0c9c42e3" /><Relationship Type="http://schemas.openxmlformats.org/officeDocument/2006/relationships/slide" Target="/ppt/slides/slide4.xml" Id="Rc4790d9cd6cf453a" /><Relationship Type="http://schemas.openxmlformats.org/officeDocument/2006/relationships/slide" Target="/ppt/slides/slide5.xml" Id="R6f959b459a7644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b0ed263cc248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a61e64cc24f2a" /><Relationship Type="http://schemas.openxmlformats.org/officeDocument/2006/relationships/theme" Target="/ppt/slideMasters/theme/theme1.xml" Id="Rfda6ded5c7f943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4a61e64cc24f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fc1686e5b48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9aa02473049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8ef04a12348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63dee99dc49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65b591d0b42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REDNINGSTJENESTE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REDNINGSTJENESTE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