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9312e92c1549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50871615f242d9"/>
  </p:sldMasterIdLst>
  <p:sldIdLst>
    <p:sldId xmlns:r="http://schemas.openxmlformats.org/officeDocument/2006/relationships" id="256" r:id="R71fc3fe6d5884f8c"/>
    <p:sldId xmlns:r="http://schemas.openxmlformats.org/officeDocument/2006/relationships" id="257" r:id="Ra3dbb40cffc74c5d"/>
    <p:sldId xmlns:r="http://schemas.openxmlformats.org/officeDocument/2006/relationships" id="258" r:id="R31d0e6d1c8b24664"/>
    <p:sldId xmlns:r="http://schemas.openxmlformats.org/officeDocument/2006/relationships" id="259" r:id="R9560168750c14a27"/>
    <p:sldId xmlns:r="http://schemas.openxmlformats.org/officeDocument/2006/relationships" id="260" r:id="R9a5b778e0af74bf9"/>
    <p:sldId xmlns:r="http://schemas.openxmlformats.org/officeDocument/2006/relationships" id="261" r:id="R7b37fdfff5f1450e"/>
    <p:sldId xmlns:r="http://schemas.openxmlformats.org/officeDocument/2006/relationships" id="262" r:id="R0f4dd7b90f50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0871615f242d9" /><Relationship Type="http://schemas.openxmlformats.org/officeDocument/2006/relationships/slide" Target="/ppt/slides/slide1.xml" Id="R71fc3fe6d5884f8c" /><Relationship Type="http://schemas.openxmlformats.org/officeDocument/2006/relationships/slide" Target="/ppt/slides/slide2.xml" Id="Ra3dbb40cffc74c5d" /><Relationship Type="http://schemas.openxmlformats.org/officeDocument/2006/relationships/slide" Target="/ppt/slides/slide3.xml" Id="R31d0e6d1c8b24664" /><Relationship Type="http://schemas.openxmlformats.org/officeDocument/2006/relationships/slide" Target="/ppt/slides/slide4.xml" Id="R9560168750c14a27" /><Relationship Type="http://schemas.openxmlformats.org/officeDocument/2006/relationships/slide" Target="/ppt/slides/slide5.xml" Id="R9a5b778e0af74bf9" /><Relationship Type="http://schemas.openxmlformats.org/officeDocument/2006/relationships/slide" Target="/ppt/slides/slide6.xml" Id="R7b37fdfff5f1450e" /><Relationship Type="http://schemas.openxmlformats.org/officeDocument/2006/relationships/slide" Target="/ppt/slides/slide7.xml" Id="R0f4dd7b90f50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e7b6d1fd6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19cab5347472b" /><Relationship Type="http://schemas.openxmlformats.org/officeDocument/2006/relationships/theme" Target="/ppt/slideMasters/theme/theme1.xml" Id="R7083d4edbc8e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a19cab5347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50e4faafd4f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a1619d9e04d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2afaee717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1c3797a94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79201033f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5a8236e7648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e28568e78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