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41e79b7767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8726cb3b344f4a"/>
  </p:sldMasterIdLst>
  <p:sldIdLst>
    <p:sldId xmlns:r="http://schemas.openxmlformats.org/officeDocument/2006/relationships" id="256" r:id="R8046ef81919d48dd"/>
    <p:sldId xmlns:r="http://schemas.openxmlformats.org/officeDocument/2006/relationships" id="257" r:id="R319636fdef044645"/>
    <p:sldId xmlns:r="http://schemas.openxmlformats.org/officeDocument/2006/relationships" id="258" r:id="R9abd991856c045a7"/>
    <p:sldId xmlns:r="http://schemas.openxmlformats.org/officeDocument/2006/relationships" id="259" r:id="Rdc6cf0045448494a"/>
    <p:sldId xmlns:r="http://schemas.openxmlformats.org/officeDocument/2006/relationships" id="260" r:id="R05621210eb6f4c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8726cb3b344f4a" /><Relationship Type="http://schemas.openxmlformats.org/officeDocument/2006/relationships/slide" Target="/ppt/slides/slide1.xml" Id="R8046ef81919d48dd" /><Relationship Type="http://schemas.openxmlformats.org/officeDocument/2006/relationships/slide" Target="/ppt/slides/slide2.xml" Id="R319636fdef044645" /><Relationship Type="http://schemas.openxmlformats.org/officeDocument/2006/relationships/slide" Target="/ppt/slides/slide3.xml" Id="R9abd991856c045a7" /><Relationship Type="http://schemas.openxmlformats.org/officeDocument/2006/relationships/slide" Target="/ppt/slides/slide4.xml" Id="Rdc6cf0045448494a" /><Relationship Type="http://schemas.openxmlformats.org/officeDocument/2006/relationships/slide" Target="/ppt/slides/slide5.xml" Id="R05621210eb6f4c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cf6e4f86ea40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8285d0a2847a8" /><Relationship Type="http://schemas.openxmlformats.org/officeDocument/2006/relationships/theme" Target="/ppt/slideMasters/theme/theme1.xml" Id="R7e2a16b5625345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38285d0a2847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1e77f3e1447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62e17185a40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cbeff60db49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b494ea66844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99c68f51b44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EIDE EIENDOM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EIENDOM ANS ble etablert [år] og holder til i Eide.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Steinhuggervegen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6490 Eide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29 61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post.raabblokk@c2i.net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985 174 776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EIENDOM ANS</a:t>
            </a:r>
          </a:p>
        </p:txBody>
      </p:sp>
    </p:spTree>
  </p:cSld>
  <p:clrMapOvr>
    <a:masterClrMapping xmlns:a="http://schemas.openxmlformats.org/drawingml/2006/main"/>
  </p:clrMapOvr>
</p:sld>
</file>