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5c14c153d541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f97218caed4d51"/>
  </p:sldMasterIdLst>
  <p:sldIdLst>
    <p:sldId xmlns:r="http://schemas.openxmlformats.org/officeDocument/2006/relationships" id="256" r:id="Rce9840dff8664e81"/>
    <p:sldId xmlns:r="http://schemas.openxmlformats.org/officeDocument/2006/relationships" id="257" r:id="R3666e98a65c44a9f"/>
    <p:sldId xmlns:r="http://schemas.openxmlformats.org/officeDocument/2006/relationships" id="258" r:id="R2b105b87b81e45ed"/>
    <p:sldId xmlns:r="http://schemas.openxmlformats.org/officeDocument/2006/relationships" id="259" r:id="Ra65f9c036c0f4632"/>
    <p:sldId xmlns:r="http://schemas.openxmlformats.org/officeDocument/2006/relationships" id="260" r:id="Rc2d52b9db95e4e38"/>
    <p:sldId xmlns:r="http://schemas.openxmlformats.org/officeDocument/2006/relationships" id="261" r:id="R44cffde0b16945e1"/>
    <p:sldId xmlns:r="http://schemas.openxmlformats.org/officeDocument/2006/relationships" id="262" r:id="R0f78bc72681549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97218caed4d51" /><Relationship Type="http://schemas.openxmlformats.org/officeDocument/2006/relationships/slide" Target="/ppt/slides/slide1.xml" Id="Rce9840dff8664e81" /><Relationship Type="http://schemas.openxmlformats.org/officeDocument/2006/relationships/slide" Target="/ppt/slides/slide2.xml" Id="R3666e98a65c44a9f" /><Relationship Type="http://schemas.openxmlformats.org/officeDocument/2006/relationships/slide" Target="/ppt/slides/slide3.xml" Id="R2b105b87b81e45ed" /><Relationship Type="http://schemas.openxmlformats.org/officeDocument/2006/relationships/slide" Target="/ppt/slides/slide4.xml" Id="Ra65f9c036c0f4632" /><Relationship Type="http://schemas.openxmlformats.org/officeDocument/2006/relationships/slide" Target="/ppt/slides/slide5.xml" Id="Rc2d52b9db95e4e38" /><Relationship Type="http://schemas.openxmlformats.org/officeDocument/2006/relationships/slide" Target="/ppt/slides/slide6.xml" Id="R44cffde0b16945e1" /><Relationship Type="http://schemas.openxmlformats.org/officeDocument/2006/relationships/slide" Target="/ppt/slides/slide7.xml" Id="R0f78bc72681549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90932928fc49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59677bc574100" /><Relationship Type="http://schemas.openxmlformats.org/officeDocument/2006/relationships/theme" Target="/ppt/slideMasters/theme/theme1.xml" Id="R8409fc68a1fc4e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f59677bc5741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ca032c7934d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7c02bf27342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cd990c66040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9cb644aba4d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98a4bacfb42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88c16f7854c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d2e9f31b54f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HMS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−238 877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−1 018 323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13 657 515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23 157 515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MARTIN STOKKE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Forskjønnelsen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32 55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helgems@online.no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985 174 342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HMS HOLDING AS</a:t>
            </a:r>
          </a:p>
        </p:txBody>
      </p:sp>
    </p:spTree>
  </p:cSld>
  <p:clrMapOvr>
    <a:masterClrMapping xmlns:a="http://schemas.openxmlformats.org/drawingml/2006/main"/>
  </p:clrMapOvr>
</p:sld>
</file>