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185510d33e45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23833fd76c4e3e"/>
  </p:sldMasterIdLst>
  <p:sldIdLst>
    <p:sldId xmlns:r="http://schemas.openxmlformats.org/officeDocument/2006/relationships" id="256" r:id="R0cd9f9fd8e804981"/>
    <p:sldId xmlns:r="http://schemas.openxmlformats.org/officeDocument/2006/relationships" id="257" r:id="Rfebb5fde50064c25"/>
    <p:sldId xmlns:r="http://schemas.openxmlformats.org/officeDocument/2006/relationships" id="258" r:id="Rf3f3302418874d95"/>
    <p:sldId xmlns:r="http://schemas.openxmlformats.org/officeDocument/2006/relationships" id="259" r:id="R2397ec5b2c284f02"/>
    <p:sldId xmlns:r="http://schemas.openxmlformats.org/officeDocument/2006/relationships" id="260" r:id="R31acdd063f6c4d7c"/>
    <p:sldId xmlns:r="http://schemas.openxmlformats.org/officeDocument/2006/relationships" id="261" r:id="Rbf8cff38c96e4512"/>
    <p:sldId xmlns:r="http://schemas.openxmlformats.org/officeDocument/2006/relationships" id="262" r:id="R2e9e236e77bd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23833fd76c4e3e" /><Relationship Type="http://schemas.openxmlformats.org/officeDocument/2006/relationships/slide" Target="/ppt/slides/slide1.xml" Id="R0cd9f9fd8e804981" /><Relationship Type="http://schemas.openxmlformats.org/officeDocument/2006/relationships/slide" Target="/ppt/slides/slide2.xml" Id="Rfebb5fde50064c25" /><Relationship Type="http://schemas.openxmlformats.org/officeDocument/2006/relationships/slide" Target="/ppt/slides/slide3.xml" Id="Rf3f3302418874d95" /><Relationship Type="http://schemas.openxmlformats.org/officeDocument/2006/relationships/slide" Target="/ppt/slides/slide4.xml" Id="R2397ec5b2c284f02" /><Relationship Type="http://schemas.openxmlformats.org/officeDocument/2006/relationships/slide" Target="/ppt/slides/slide5.xml" Id="R31acdd063f6c4d7c" /><Relationship Type="http://schemas.openxmlformats.org/officeDocument/2006/relationships/slide" Target="/ppt/slides/slide6.xml" Id="Rbf8cff38c96e4512" /><Relationship Type="http://schemas.openxmlformats.org/officeDocument/2006/relationships/slide" Target="/ppt/slides/slide7.xml" Id="R2e9e236e77bd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0d1bbe7df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777ab6fd54597" /><Relationship Type="http://schemas.openxmlformats.org/officeDocument/2006/relationships/theme" Target="/ppt/slideMasters/theme/theme1.xml" Id="R763a517477a0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7777ab6fd545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98358b6164f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f62ed662849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0bb2bc2a84c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ab7273eaa45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7f40b0b6a4f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a3660237845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56b66d99c48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ANDRESEN OG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OG SØNN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28 526 244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3 954 997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3 274 520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5 367 780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16 016 390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JOHN ARNE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PATRICK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 allé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13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post@andresenogsonn.no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985 169 136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