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3d409835a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c1dc1fe4e43bc"/>
  </p:sldMasterIdLst>
  <p:sldIdLst>
    <p:sldId xmlns:r="http://schemas.openxmlformats.org/officeDocument/2006/relationships" id="256" r:id="Rd613e26f7c164b94"/>
    <p:sldId xmlns:r="http://schemas.openxmlformats.org/officeDocument/2006/relationships" id="257" r:id="Rf8ab073da43542aa"/>
    <p:sldId xmlns:r="http://schemas.openxmlformats.org/officeDocument/2006/relationships" id="258" r:id="Rcbb46f6ddaea493d"/>
    <p:sldId xmlns:r="http://schemas.openxmlformats.org/officeDocument/2006/relationships" id="259" r:id="R0d8998908c3849d9"/>
    <p:sldId xmlns:r="http://schemas.openxmlformats.org/officeDocument/2006/relationships" id="260" r:id="Rf7e0a4b3a6464df8"/>
    <p:sldId xmlns:r="http://schemas.openxmlformats.org/officeDocument/2006/relationships" id="261" r:id="R2062e2c8618d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c1dc1fe4e43bc" /><Relationship Type="http://schemas.openxmlformats.org/officeDocument/2006/relationships/slide" Target="/ppt/slides/slide1.xml" Id="Rd613e26f7c164b94" /><Relationship Type="http://schemas.openxmlformats.org/officeDocument/2006/relationships/slide" Target="/ppt/slides/slide2.xml" Id="Rf8ab073da43542aa" /><Relationship Type="http://schemas.openxmlformats.org/officeDocument/2006/relationships/slide" Target="/ppt/slides/slide3.xml" Id="Rcbb46f6ddaea493d" /><Relationship Type="http://schemas.openxmlformats.org/officeDocument/2006/relationships/slide" Target="/ppt/slides/slide4.xml" Id="R0d8998908c3849d9" /><Relationship Type="http://schemas.openxmlformats.org/officeDocument/2006/relationships/slide" Target="/ppt/slides/slide5.xml" Id="Rf7e0a4b3a6464df8" /><Relationship Type="http://schemas.openxmlformats.org/officeDocument/2006/relationships/slide" Target="/ppt/slides/slide6.xml" Id="R2062e2c8618d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6d15622a24b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dc17cab414ee7" /><Relationship Type="http://schemas.openxmlformats.org/officeDocument/2006/relationships/theme" Target="/ppt/slideMasters/theme/theme1.xml" Id="Ra888550d8a93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dc17cab414e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c5fc349cd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c8b2a1c13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b15d7b08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06c57e641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2047ea7e7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01cb34a6e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NYTORVET SERVICENTER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NYTORVET SERVICENTER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NYTORVET SERVICENTER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NYTORVET SERVICENTER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NYTORVET SERVICENTER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NYTORVET SERVICENTER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ODDMAR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NYTORVET SERVICENTER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NYTORVET SERVICENTER AS</a:t>
            </a:r>
          </a:p>
        </p:txBody>
      </p:sp>
    </p:spTree>
  </p:cSld>
  <p:clrMapOvr>
    <a:masterClrMapping xmlns:a="http://schemas.openxmlformats.org/drawingml/2006/main"/>
  </p:clrMapOvr>
</p:sld>
</file>