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c2ac5df85b47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3ab76d4ca64b1c"/>
  </p:sldMasterIdLst>
  <p:sldIdLst>
    <p:sldId xmlns:r="http://schemas.openxmlformats.org/officeDocument/2006/relationships" id="256" r:id="Red2d70a3ae574fd3"/>
    <p:sldId xmlns:r="http://schemas.openxmlformats.org/officeDocument/2006/relationships" id="257" r:id="Reb489a99fe7c446a"/>
    <p:sldId xmlns:r="http://schemas.openxmlformats.org/officeDocument/2006/relationships" id="258" r:id="R20b6d97184ba4b59"/>
    <p:sldId xmlns:r="http://schemas.openxmlformats.org/officeDocument/2006/relationships" id="259" r:id="R089eda4fa0024889"/>
    <p:sldId xmlns:r="http://schemas.openxmlformats.org/officeDocument/2006/relationships" id="260" r:id="Rce471ebc60c54b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ab76d4ca64b1c" /><Relationship Type="http://schemas.openxmlformats.org/officeDocument/2006/relationships/slide" Target="/ppt/slides/slide1.xml" Id="Red2d70a3ae574fd3" /><Relationship Type="http://schemas.openxmlformats.org/officeDocument/2006/relationships/slide" Target="/ppt/slides/slide2.xml" Id="Reb489a99fe7c446a" /><Relationship Type="http://schemas.openxmlformats.org/officeDocument/2006/relationships/slide" Target="/ppt/slides/slide3.xml" Id="R20b6d97184ba4b59" /><Relationship Type="http://schemas.openxmlformats.org/officeDocument/2006/relationships/slide" Target="/ppt/slides/slide4.xml" Id="R089eda4fa0024889" /><Relationship Type="http://schemas.openxmlformats.org/officeDocument/2006/relationships/slide" Target="/ppt/slides/slide5.xml" Id="Rce471ebc60c54b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25a10752f746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fc328c0484091" /><Relationship Type="http://schemas.openxmlformats.org/officeDocument/2006/relationships/theme" Target="/ppt/slideMasters/theme/theme1.xml" Id="R12abd18475fb42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2fc328c04840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01b36070e42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8bbd20ba747a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b55b405ab40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c099432d542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35d01da1324d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 AUFLEM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 AUFLEM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 AUFLEM AS</a:t>
            </a:r>
          </a:p>
        </p:txBody>
      </p:sp>
    </p:spTree>
  </p:cSld>
  <p:clrMapOvr>
    <a:masterClrMapping xmlns:a="http://schemas.openxmlformats.org/drawingml/2006/main"/>
  </p:clrMapOvr>
</p:sld>
</file>