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7a87c7cad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01edddac34eb4"/>
  </p:sldMasterIdLst>
  <p:sldIdLst>
    <p:sldId xmlns:r="http://schemas.openxmlformats.org/officeDocument/2006/relationships" id="256" r:id="Rb5bc38033f1a45a1"/>
    <p:sldId xmlns:r="http://schemas.openxmlformats.org/officeDocument/2006/relationships" id="257" r:id="R02a669a65cef4145"/>
    <p:sldId xmlns:r="http://schemas.openxmlformats.org/officeDocument/2006/relationships" id="258" r:id="R0889ee74e0734bc0"/>
    <p:sldId xmlns:r="http://schemas.openxmlformats.org/officeDocument/2006/relationships" id="259" r:id="R595a16e8d5674fba"/>
    <p:sldId xmlns:r="http://schemas.openxmlformats.org/officeDocument/2006/relationships" id="260" r:id="R33380c784df64154"/>
    <p:sldId xmlns:r="http://schemas.openxmlformats.org/officeDocument/2006/relationships" id="261" r:id="Rae7a5f2b84914672"/>
    <p:sldId xmlns:r="http://schemas.openxmlformats.org/officeDocument/2006/relationships" id="262" r:id="R4c6444c88ae240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01edddac34eb4" /><Relationship Type="http://schemas.openxmlformats.org/officeDocument/2006/relationships/slide" Target="/ppt/slides/slide1.xml" Id="Rb5bc38033f1a45a1" /><Relationship Type="http://schemas.openxmlformats.org/officeDocument/2006/relationships/slide" Target="/ppt/slides/slide2.xml" Id="R02a669a65cef4145" /><Relationship Type="http://schemas.openxmlformats.org/officeDocument/2006/relationships/slide" Target="/ppt/slides/slide3.xml" Id="R0889ee74e0734bc0" /><Relationship Type="http://schemas.openxmlformats.org/officeDocument/2006/relationships/slide" Target="/ppt/slides/slide4.xml" Id="R595a16e8d5674fba" /><Relationship Type="http://schemas.openxmlformats.org/officeDocument/2006/relationships/slide" Target="/ppt/slides/slide5.xml" Id="R33380c784df64154" /><Relationship Type="http://schemas.openxmlformats.org/officeDocument/2006/relationships/slide" Target="/ppt/slides/slide6.xml" Id="Rae7a5f2b84914672" /><Relationship Type="http://schemas.openxmlformats.org/officeDocument/2006/relationships/slide" Target="/ppt/slides/slide7.xml" Id="R4c6444c88ae240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2662b90b3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7c41424cc4d58" /><Relationship Type="http://schemas.openxmlformats.org/officeDocument/2006/relationships/theme" Target="/ppt/slideMasters/theme/theme1.xml" Id="Rb88f29e6e10341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57c41424cc4d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b2cf0d93f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b9b2c810641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d2147606a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176939755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84711b5444b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2170792e84b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79f9ab55944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NEBBIOLO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NEBBIOLO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−270 314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12 983 787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12 993 219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NENSETH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985 033 005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NEBBIOLO AS</a:t>
            </a:r>
          </a:p>
        </p:txBody>
      </p:sp>
    </p:spTree>
  </p:cSld>
  <p:clrMapOvr>
    <a:masterClrMapping xmlns:a="http://schemas.openxmlformats.org/drawingml/2006/main"/>
  </p:clrMapOvr>
</p:sld>
</file>