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7dc4e9d874f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390e132432416f"/>
  </p:sldMasterIdLst>
  <p:sldIdLst>
    <p:sldId xmlns:r="http://schemas.openxmlformats.org/officeDocument/2006/relationships" id="256" r:id="R32a03b34b2154bdf"/>
    <p:sldId xmlns:r="http://schemas.openxmlformats.org/officeDocument/2006/relationships" id="257" r:id="R123f333cc0f14cda"/>
    <p:sldId xmlns:r="http://schemas.openxmlformats.org/officeDocument/2006/relationships" id="258" r:id="R72ac814388444b0a"/>
    <p:sldId xmlns:r="http://schemas.openxmlformats.org/officeDocument/2006/relationships" id="259" r:id="R956bde46fdca4d29"/>
    <p:sldId xmlns:r="http://schemas.openxmlformats.org/officeDocument/2006/relationships" id="260" r:id="R61faec6a37f44cf0"/>
    <p:sldId xmlns:r="http://schemas.openxmlformats.org/officeDocument/2006/relationships" id="261" r:id="R5c75288624f64761"/>
    <p:sldId xmlns:r="http://schemas.openxmlformats.org/officeDocument/2006/relationships" id="262" r:id="Rff5be679beda42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90e132432416f" /><Relationship Type="http://schemas.openxmlformats.org/officeDocument/2006/relationships/slide" Target="/ppt/slides/slide1.xml" Id="R32a03b34b2154bdf" /><Relationship Type="http://schemas.openxmlformats.org/officeDocument/2006/relationships/slide" Target="/ppt/slides/slide2.xml" Id="R123f333cc0f14cda" /><Relationship Type="http://schemas.openxmlformats.org/officeDocument/2006/relationships/slide" Target="/ppt/slides/slide3.xml" Id="R72ac814388444b0a" /><Relationship Type="http://schemas.openxmlformats.org/officeDocument/2006/relationships/slide" Target="/ppt/slides/slide4.xml" Id="R956bde46fdca4d29" /><Relationship Type="http://schemas.openxmlformats.org/officeDocument/2006/relationships/slide" Target="/ppt/slides/slide5.xml" Id="R61faec6a37f44cf0" /><Relationship Type="http://schemas.openxmlformats.org/officeDocument/2006/relationships/slide" Target="/ppt/slides/slide6.xml" Id="R5c75288624f64761" /><Relationship Type="http://schemas.openxmlformats.org/officeDocument/2006/relationships/slide" Target="/ppt/slides/slide7.xml" Id="Rff5be679beda42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d45b306514c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1b3fe667b4992" /><Relationship Type="http://schemas.openxmlformats.org/officeDocument/2006/relationships/theme" Target="/ppt/slideMasters/theme/theme1.xml" Id="R0a27da23a0394f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41b3fe667b49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b6ad7bbdf41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5faf9d10a49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5220463c74a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20614713b48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2570246ac4b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e7d7467fa4a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32a91e3784a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 RAAKEN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 RAAKEN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1 775 734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−325 449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2 113 391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RAAKEN MARIUS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RAAKEN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Leirvegen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51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984 990 804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