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42700d49ecf469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67e465cccd34271"/>
  </p:sldMasterIdLst>
  <p:sldIdLst>
    <p:sldId xmlns:r="http://schemas.openxmlformats.org/officeDocument/2006/relationships" id="256" r:id="Reae5d1fe492845db"/>
    <p:sldId xmlns:r="http://schemas.openxmlformats.org/officeDocument/2006/relationships" id="257" r:id="R64c5e32a49004120"/>
    <p:sldId xmlns:r="http://schemas.openxmlformats.org/officeDocument/2006/relationships" id="258" r:id="Rc1d03cb755cb433d"/>
    <p:sldId xmlns:r="http://schemas.openxmlformats.org/officeDocument/2006/relationships" id="259" r:id="Rce75df0ad0434784"/>
    <p:sldId xmlns:r="http://schemas.openxmlformats.org/officeDocument/2006/relationships" id="260" r:id="R2fe3dc032b524a34"/>
    <p:sldId xmlns:r="http://schemas.openxmlformats.org/officeDocument/2006/relationships" id="261" r:id="R6b4f4f593ce244e7"/>
    <p:sldId xmlns:r="http://schemas.openxmlformats.org/officeDocument/2006/relationships" id="262" r:id="Rf2e34b44741f4db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67e465cccd34271" /><Relationship Type="http://schemas.openxmlformats.org/officeDocument/2006/relationships/slide" Target="/ppt/slides/slide1.xml" Id="Reae5d1fe492845db" /><Relationship Type="http://schemas.openxmlformats.org/officeDocument/2006/relationships/slide" Target="/ppt/slides/slide2.xml" Id="R64c5e32a49004120" /><Relationship Type="http://schemas.openxmlformats.org/officeDocument/2006/relationships/slide" Target="/ppt/slides/slide3.xml" Id="Rc1d03cb755cb433d" /><Relationship Type="http://schemas.openxmlformats.org/officeDocument/2006/relationships/slide" Target="/ppt/slides/slide4.xml" Id="Rce75df0ad0434784" /><Relationship Type="http://schemas.openxmlformats.org/officeDocument/2006/relationships/slide" Target="/ppt/slides/slide5.xml" Id="R2fe3dc032b524a34" /><Relationship Type="http://schemas.openxmlformats.org/officeDocument/2006/relationships/slide" Target="/ppt/slides/slide6.xml" Id="R6b4f4f593ce244e7" /><Relationship Type="http://schemas.openxmlformats.org/officeDocument/2006/relationships/slide" Target="/ppt/slides/slide7.xml" Id="Rf2e34b44741f4db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9a777d3ccbd433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2c3380e3bd43c2" /><Relationship Type="http://schemas.openxmlformats.org/officeDocument/2006/relationships/theme" Target="/ppt/slideMasters/theme/theme1.xml" Id="R45f269d28aa7400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a2c3380e3bd43c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7637bdcd574bd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e83473c4be408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5abd15afdf4b2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518a3b5869412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0b90dac35d4e4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c7b8e8f95f46e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ccd371382b404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ORION &amp; PARTNERS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ORION &amp; PARTNERS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ORION &amp; PARTNERS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ORION &amp; PARTNERS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ORION &amp; PARTNERS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ORION &amp; PARTNERS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17 026 441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33 608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30 703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992 758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4 633 563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ORION &amp; PARTNERS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FRISCH HELGE ANTTI  –  24,3 %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KNUDSEN KRISTIAN HELDRUP  –  24,3 %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RØNNINGEN TROND  –  24,3 %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ORION &amp; PARTNERS AS  –  21,0 %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STEVEN ALAN  –  6,0 %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ORION &amp; PARTNERS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Munkedamsveien 67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0270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post@orion-search.no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www.orion-search.no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984 973 608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ORION &amp; PARTNERS AS</a:t>
            </a:r>
          </a:p>
        </p:txBody>
      </p:sp>
    </p:spTree>
  </p:cSld>
  <p:clrMapOvr>
    <a:masterClrMapping xmlns:a="http://schemas.openxmlformats.org/drawingml/2006/main"/>
  </p:clrMapOvr>
</p:sld>
</file>