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ef8d1faf5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60cede3ca4507"/>
  </p:sldMasterIdLst>
  <p:sldIdLst>
    <p:sldId xmlns:r="http://schemas.openxmlformats.org/officeDocument/2006/relationships" id="256" r:id="R3615a64a50244819"/>
    <p:sldId xmlns:r="http://schemas.openxmlformats.org/officeDocument/2006/relationships" id="257" r:id="R3115d92d6c614d3d"/>
    <p:sldId xmlns:r="http://schemas.openxmlformats.org/officeDocument/2006/relationships" id="258" r:id="R117417e805a44b7e"/>
    <p:sldId xmlns:r="http://schemas.openxmlformats.org/officeDocument/2006/relationships" id="259" r:id="Rec42f91f07f04ad2"/>
    <p:sldId xmlns:r="http://schemas.openxmlformats.org/officeDocument/2006/relationships" id="260" r:id="R32950baedd2c40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60cede3ca4507" /><Relationship Type="http://schemas.openxmlformats.org/officeDocument/2006/relationships/slide" Target="/ppt/slides/slide1.xml" Id="R3615a64a50244819" /><Relationship Type="http://schemas.openxmlformats.org/officeDocument/2006/relationships/slide" Target="/ppt/slides/slide2.xml" Id="R3115d92d6c614d3d" /><Relationship Type="http://schemas.openxmlformats.org/officeDocument/2006/relationships/slide" Target="/ppt/slides/slide3.xml" Id="R117417e805a44b7e" /><Relationship Type="http://schemas.openxmlformats.org/officeDocument/2006/relationships/slide" Target="/ppt/slides/slide4.xml" Id="Rec42f91f07f04ad2" /><Relationship Type="http://schemas.openxmlformats.org/officeDocument/2006/relationships/slide" Target="/ppt/slides/slide5.xml" Id="R32950baedd2c40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336d1a5c24c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69af2c49b4259" /><Relationship Type="http://schemas.openxmlformats.org/officeDocument/2006/relationships/theme" Target="/ppt/slideMasters/theme/theme1.xml" Id="R70d747849886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69af2c49b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4adce63ed4c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10d11b04c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c374f11e5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7b4261cc4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afbcd9dcd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