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40e9d3007f4c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b0c23844df4af8"/>
  </p:sldMasterIdLst>
  <p:sldIdLst>
    <p:sldId xmlns:r="http://schemas.openxmlformats.org/officeDocument/2006/relationships" id="256" r:id="R909f3eff56714aa2"/>
    <p:sldId xmlns:r="http://schemas.openxmlformats.org/officeDocument/2006/relationships" id="257" r:id="Rc853914f02b14ea8"/>
    <p:sldId xmlns:r="http://schemas.openxmlformats.org/officeDocument/2006/relationships" id="258" r:id="R8810c53e5e5d49eb"/>
    <p:sldId xmlns:r="http://schemas.openxmlformats.org/officeDocument/2006/relationships" id="259" r:id="Rcd33a30e2c3a4083"/>
    <p:sldId xmlns:r="http://schemas.openxmlformats.org/officeDocument/2006/relationships" id="260" r:id="R72481a81dc424b9a"/>
    <p:sldId xmlns:r="http://schemas.openxmlformats.org/officeDocument/2006/relationships" id="261" r:id="R9d4e0065b7ec42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b0c23844df4af8" /><Relationship Type="http://schemas.openxmlformats.org/officeDocument/2006/relationships/slide" Target="/ppt/slides/slide1.xml" Id="R909f3eff56714aa2" /><Relationship Type="http://schemas.openxmlformats.org/officeDocument/2006/relationships/slide" Target="/ppt/slides/slide2.xml" Id="Rc853914f02b14ea8" /><Relationship Type="http://schemas.openxmlformats.org/officeDocument/2006/relationships/slide" Target="/ppt/slides/slide3.xml" Id="R8810c53e5e5d49eb" /><Relationship Type="http://schemas.openxmlformats.org/officeDocument/2006/relationships/slide" Target="/ppt/slides/slide4.xml" Id="Rcd33a30e2c3a4083" /><Relationship Type="http://schemas.openxmlformats.org/officeDocument/2006/relationships/slide" Target="/ppt/slides/slide5.xml" Id="R72481a81dc424b9a" /><Relationship Type="http://schemas.openxmlformats.org/officeDocument/2006/relationships/slide" Target="/ppt/slides/slide6.xml" Id="R9d4e0065b7ec42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abdc4b11a443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7a33b3bc34b03" /><Relationship Type="http://schemas.openxmlformats.org/officeDocument/2006/relationships/theme" Target="/ppt/slideMasters/theme/theme1.xml" Id="R8e8aafd1e4184a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b7a33b3bc34b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1088840cc4e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cd6d61cd74b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67200eabf45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0784d8ee64e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250a6660340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17197351248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