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008c9dfe6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443816eaa45a6"/>
  </p:sldMasterIdLst>
  <p:sldIdLst>
    <p:sldId xmlns:r="http://schemas.openxmlformats.org/officeDocument/2006/relationships" id="256" r:id="R64bb1257ce04440a"/>
    <p:sldId xmlns:r="http://schemas.openxmlformats.org/officeDocument/2006/relationships" id="257" r:id="Rba20ac9873a241c3"/>
    <p:sldId xmlns:r="http://schemas.openxmlformats.org/officeDocument/2006/relationships" id="258" r:id="Ra5300ad67cc74686"/>
    <p:sldId xmlns:r="http://schemas.openxmlformats.org/officeDocument/2006/relationships" id="259" r:id="R81ee7e8efa3d49aa"/>
    <p:sldId xmlns:r="http://schemas.openxmlformats.org/officeDocument/2006/relationships" id="260" r:id="R16a5a3202105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443816eaa45a6" /><Relationship Type="http://schemas.openxmlformats.org/officeDocument/2006/relationships/slide" Target="/ppt/slides/slide1.xml" Id="R64bb1257ce04440a" /><Relationship Type="http://schemas.openxmlformats.org/officeDocument/2006/relationships/slide" Target="/ppt/slides/slide2.xml" Id="Rba20ac9873a241c3" /><Relationship Type="http://schemas.openxmlformats.org/officeDocument/2006/relationships/slide" Target="/ppt/slides/slide3.xml" Id="Ra5300ad67cc74686" /><Relationship Type="http://schemas.openxmlformats.org/officeDocument/2006/relationships/slide" Target="/ppt/slides/slide4.xml" Id="R81ee7e8efa3d49aa" /><Relationship Type="http://schemas.openxmlformats.org/officeDocument/2006/relationships/slide" Target="/ppt/slides/slide5.xml" Id="R16a5a3202105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b93ee6d3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26a69fe74bad" /><Relationship Type="http://schemas.openxmlformats.org/officeDocument/2006/relationships/theme" Target="/ppt/slideMasters/theme/theme1.xml" Id="Rd75e25453165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426a69fe7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17b6e3a0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463a8c81a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869c8867e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4a2b9b51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397e29ce7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984 944 721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 HOLDING AS</a:t>
            </a:r>
          </a:p>
        </p:txBody>
      </p:sp>
    </p:spTree>
  </p:cSld>
  <p:clrMapOvr>
    <a:masterClrMapping xmlns:a="http://schemas.openxmlformats.org/drawingml/2006/main"/>
  </p:clrMapOvr>
</p:sld>
</file>