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da9dce357546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d53e9dd9114bb5"/>
  </p:sldMasterIdLst>
  <p:sldIdLst>
    <p:sldId xmlns:r="http://schemas.openxmlformats.org/officeDocument/2006/relationships" id="256" r:id="Rdc7a9e380f1f4f13"/>
    <p:sldId xmlns:r="http://schemas.openxmlformats.org/officeDocument/2006/relationships" id="257" r:id="Rb664c81afcfc4d07"/>
    <p:sldId xmlns:r="http://schemas.openxmlformats.org/officeDocument/2006/relationships" id="258" r:id="R4d02afc09d39473b"/>
    <p:sldId xmlns:r="http://schemas.openxmlformats.org/officeDocument/2006/relationships" id="259" r:id="Rd6fe43a5f95542ff"/>
    <p:sldId xmlns:r="http://schemas.openxmlformats.org/officeDocument/2006/relationships" id="260" r:id="R43d27d3d05ee4d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53e9dd9114bb5" /><Relationship Type="http://schemas.openxmlformats.org/officeDocument/2006/relationships/slide" Target="/ppt/slides/slide1.xml" Id="Rdc7a9e380f1f4f13" /><Relationship Type="http://schemas.openxmlformats.org/officeDocument/2006/relationships/slide" Target="/ppt/slides/slide2.xml" Id="Rb664c81afcfc4d07" /><Relationship Type="http://schemas.openxmlformats.org/officeDocument/2006/relationships/slide" Target="/ppt/slides/slide3.xml" Id="R4d02afc09d39473b" /><Relationship Type="http://schemas.openxmlformats.org/officeDocument/2006/relationships/slide" Target="/ppt/slides/slide4.xml" Id="Rd6fe43a5f95542ff" /><Relationship Type="http://schemas.openxmlformats.org/officeDocument/2006/relationships/slide" Target="/ppt/slides/slide5.xml" Id="R43d27d3d05ee4d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4872673a8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658663f9b452f" /><Relationship Type="http://schemas.openxmlformats.org/officeDocument/2006/relationships/theme" Target="/ppt/slideMasters/theme/theme1.xml" Id="R46053863d3c240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5658663f9b45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eb8806f6342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eff216e444e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cc9cc9be3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b240dcadf44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97093df8f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BOLIGSERVICE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984 813 708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BOLIGSERVICE AS</a:t>
            </a:r>
          </a:p>
        </p:txBody>
      </p:sp>
    </p:spTree>
  </p:cSld>
  <p:clrMapOvr>
    <a:masterClrMapping xmlns:a="http://schemas.openxmlformats.org/drawingml/2006/main"/>
  </p:clrMapOvr>
</p:sld>
</file>