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3a7eefda0042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6c7e20100c408d"/>
  </p:sldMasterIdLst>
  <p:sldIdLst>
    <p:sldId xmlns:r="http://schemas.openxmlformats.org/officeDocument/2006/relationships" id="256" r:id="R27b81f4821d849a8"/>
    <p:sldId xmlns:r="http://schemas.openxmlformats.org/officeDocument/2006/relationships" id="257" r:id="Rcd7aa15241a14661"/>
    <p:sldId xmlns:r="http://schemas.openxmlformats.org/officeDocument/2006/relationships" id="258" r:id="R15473643187d41e7"/>
    <p:sldId xmlns:r="http://schemas.openxmlformats.org/officeDocument/2006/relationships" id="259" r:id="R5c7b2707c6ed4499"/>
    <p:sldId xmlns:r="http://schemas.openxmlformats.org/officeDocument/2006/relationships" id="260" r:id="R4d73fade5661418e"/>
    <p:sldId xmlns:r="http://schemas.openxmlformats.org/officeDocument/2006/relationships" id="261" r:id="R2e5d803b8eee42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c7e20100c408d" /><Relationship Type="http://schemas.openxmlformats.org/officeDocument/2006/relationships/slide" Target="/ppt/slides/slide1.xml" Id="R27b81f4821d849a8" /><Relationship Type="http://schemas.openxmlformats.org/officeDocument/2006/relationships/slide" Target="/ppt/slides/slide2.xml" Id="Rcd7aa15241a14661" /><Relationship Type="http://schemas.openxmlformats.org/officeDocument/2006/relationships/slide" Target="/ppt/slides/slide3.xml" Id="R15473643187d41e7" /><Relationship Type="http://schemas.openxmlformats.org/officeDocument/2006/relationships/slide" Target="/ppt/slides/slide4.xml" Id="R5c7b2707c6ed4499" /><Relationship Type="http://schemas.openxmlformats.org/officeDocument/2006/relationships/slide" Target="/ppt/slides/slide5.xml" Id="R4d73fade5661418e" /><Relationship Type="http://schemas.openxmlformats.org/officeDocument/2006/relationships/slide" Target="/ppt/slides/slide6.xml" Id="R2e5d803b8eee42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5ac2832ae48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fa973c3684b80" /><Relationship Type="http://schemas.openxmlformats.org/officeDocument/2006/relationships/theme" Target="/ppt/slideMasters/theme/theme1.xml" Id="Rbf1183e71e5d4d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cfa973c3684b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20f6f936545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8c3da3d9c42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7d49a32c444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b8d92611e40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f03e1ebb645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37563816446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984 813 708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