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575270601648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30122fa064f10"/>
  </p:sldMasterIdLst>
  <p:sldIdLst>
    <p:sldId xmlns:r="http://schemas.openxmlformats.org/officeDocument/2006/relationships" id="256" r:id="R9610071e333b446d"/>
    <p:sldId xmlns:r="http://schemas.openxmlformats.org/officeDocument/2006/relationships" id="257" r:id="Ra43cb45af92b4b75"/>
    <p:sldId xmlns:r="http://schemas.openxmlformats.org/officeDocument/2006/relationships" id="258" r:id="R43b0c5b1d7024f96"/>
    <p:sldId xmlns:r="http://schemas.openxmlformats.org/officeDocument/2006/relationships" id="259" r:id="Rc9c276f9b6454866"/>
    <p:sldId xmlns:r="http://schemas.openxmlformats.org/officeDocument/2006/relationships" id="260" r:id="R297da05efd394e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30122fa064f10" /><Relationship Type="http://schemas.openxmlformats.org/officeDocument/2006/relationships/slide" Target="/ppt/slides/slide1.xml" Id="R9610071e333b446d" /><Relationship Type="http://schemas.openxmlformats.org/officeDocument/2006/relationships/slide" Target="/ppt/slides/slide2.xml" Id="Ra43cb45af92b4b75" /><Relationship Type="http://schemas.openxmlformats.org/officeDocument/2006/relationships/slide" Target="/ppt/slides/slide3.xml" Id="R43b0c5b1d7024f96" /><Relationship Type="http://schemas.openxmlformats.org/officeDocument/2006/relationships/slide" Target="/ppt/slides/slide4.xml" Id="Rc9c276f9b6454866" /><Relationship Type="http://schemas.openxmlformats.org/officeDocument/2006/relationships/slide" Target="/ppt/slides/slide5.xml" Id="R297da05efd394e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ec66c030f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d265f2ac4cf2" /><Relationship Type="http://schemas.openxmlformats.org/officeDocument/2006/relationships/theme" Target="/ppt/slideMasters/theme/theme1.xml" Id="Rae638765c9ad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dd265f2ac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c9960ff3e45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e74afeef3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f4d4ed38c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59e47215a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458e4675d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ODD WILLY HAMMERSTAD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ODD WILLY HAMMERSTAD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ODD WILLY HAMMERSTAD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ODD WILLY HAMMERSTAD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ODD WILLY HAMMERSTAD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ODD WILLY HAMMERSTAD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Narvebrøten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07 61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odwill@online.no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984 725 876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ODD WILLY HAMMERSTAD</a:t>
            </a:r>
          </a:p>
        </p:txBody>
      </p:sp>
    </p:spTree>
  </p:cSld>
  <p:clrMapOvr>
    <a:masterClrMapping xmlns:a="http://schemas.openxmlformats.org/drawingml/2006/main"/>
  </p:clrMapOvr>
</p:sld>
</file>