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05eead956042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7d498e748d4d3d"/>
  </p:sldMasterIdLst>
  <p:sldIdLst>
    <p:sldId xmlns:r="http://schemas.openxmlformats.org/officeDocument/2006/relationships" id="256" r:id="R70d7f36bd8284cff"/>
    <p:sldId xmlns:r="http://schemas.openxmlformats.org/officeDocument/2006/relationships" id="257" r:id="Raddaa115c52445ce"/>
    <p:sldId xmlns:r="http://schemas.openxmlformats.org/officeDocument/2006/relationships" id="258" r:id="R55b1873a45a04903"/>
    <p:sldId xmlns:r="http://schemas.openxmlformats.org/officeDocument/2006/relationships" id="259" r:id="R63b50b207b0b4ada"/>
    <p:sldId xmlns:r="http://schemas.openxmlformats.org/officeDocument/2006/relationships" id="260" r:id="R525173b374904725"/>
    <p:sldId xmlns:r="http://schemas.openxmlformats.org/officeDocument/2006/relationships" id="261" r:id="R9e49f10637c746af"/>
    <p:sldId xmlns:r="http://schemas.openxmlformats.org/officeDocument/2006/relationships" id="262" r:id="Rfc0762b9e5de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d498e748d4d3d" /><Relationship Type="http://schemas.openxmlformats.org/officeDocument/2006/relationships/slide" Target="/ppt/slides/slide1.xml" Id="R70d7f36bd8284cff" /><Relationship Type="http://schemas.openxmlformats.org/officeDocument/2006/relationships/slide" Target="/ppt/slides/slide2.xml" Id="Raddaa115c52445ce" /><Relationship Type="http://schemas.openxmlformats.org/officeDocument/2006/relationships/slide" Target="/ppt/slides/slide3.xml" Id="R55b1873a45a04903" /><Relationship Type="http://schemas.openxmlformats.org/officeDocument/2006/relationships/slide" Target="/ppt/slides/slide4.xml" Id="R63b50b207b0b4ada" /><Relationship Type="http://schemas.openxmlformats.org/officeDocument/2006/relationships/slide" Target="/ppt/slides/slide5.xml" Id="R525173b374904725" /><Relationship Type="http://schemas.openxmlformats.org/officeDocument/2006/relationships/slide" Target="/ppt/slides/slide6.xml" Id="R9e49f10637c746af" /><Relationship Type="http://schemas.openxmlformats.org/officeDocument/2006/relationships/slide" Target="/ppt/slides/slide7.xml" Id="Rfc0762b9e5de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c4f79157444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59e43b0db4334" /><Relationship Type="http://schemas.openxmlformats.org/officeDocument/2006/relationships/theme" Target="/ppt/slideMasters/theme/theme1.xml" Id="R3cd15ad769e14d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259e43b0db43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64eae464348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a648a9c4b4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5f3e6b8234f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a79ec12fc4c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9fab0edd04c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b1acea70c4e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048b0558649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SIROCCO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SIROCCO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3 368 025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VIVI HAUGERUD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vivi@sirocco.no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