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139fe336d849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f6cec0491d4aca"/>
  </p:sldMasterIdLst>
  <p:sldIdLst>
    <p:sldId xmlns:r="http://schemas.openxmlformats.org/officeDocument/2006/relationships" id="256" r:id="R51137bea55e34033"/>
    <p:sldId xmlns:r="http://schemas.openxmlformats.org/officeDocument/2006/relationships" id="257" r:id="R98144d5ef5c7485f"/>
    <p:sldId xmlns:r="http://schemas.openxmlformats.org/officeDocument/2006/relationships" id="258" r:id="R4a8e4dbb9cf24bb2"/>
    <p:sldId xmlns:r="http://schemas.openxmlformats.org/officeDocument/2006/relationships" id="259" r:id="Rd98aadbb11b248c6"/>
    <p:sldId xmlns:r="http://schemas.openxmlformats.org/officeDocument/2006/relationships" id="260" r:id="R57b99e75c5ac43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f6cec0491d4aca" /><Relationship Type="http://schemas.openxmlformats.org/officeDocument/2006/relationships/slide" Target="/ppt/slides/slide1.xml" Id="R51137bea55e34033" /><Relationship Type="http://schemas.openxmlformats.org/officeDocument/2006/relationships/slide" Target="/ppt/slides/slide2.xml" Id="R98144d5ef5c7485f" /><Relationship Type="http://schemas.openxmlformats.org/officeDocument/2006/relationships/slide" Target="/ppt/slides/slide3.xml" Id="R4a8e4dbb9cf24bb2" /><Relationship Type="http://schemas.openxmlformats.org/officeDocument/2006/relationships/slide" Target="/ppt/slides/slide4.xml" Id="Rd98aadbb11b248c6" /><Relationship Type="http://schemas.openxmlformats.org/officeDocument/2006/relationships/slide" Target="/ppt/slides/slide5.xml" Id="R57b99e75c5ac43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b77c70273f4a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f1a3f57064e3d" /><Relationship Type="http://schemas.openxmlformats.org/officeDocument/2006/relationships/theme" Target="/ppt/slideMasters/theme/theme1.xml" Id="R498b031ba18443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ef1a3f57064e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4434b3ff647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74dd0725b48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37bec5438e42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93a93e7694a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0d334e13549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LOFOTEN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LOFOTEN ELEKTRO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984 660 839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ELEKTRO AS</a:t>
            </a:r>
          </a:p>
        </p:txBody>
      </p:sp>
    </p:spTree>
  </p:cSld>
  <p:clrMapOvr>
    <a:masterClrMapping xmlns:a="http://schemas.openxmlformats.org/drawingml/2006/main"/>
  </p:clrMapOvr>
</p:sld>
</file>