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eb1faf096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b96ba5267443a6"/>
  </p:sldMasterIdLst>
  <p:sldIdLst>
    <p:sldId xmlns:r="http://schemas.openxmlformats.org/officeDocument/2006/relationships" id="256" r:id="R77d8348dfb964fa9"/>
    <p:sldId xmlns:r="http://schemas.openxmlformats.org/officeDocument/2006/relationships" id="257" r:id="Rf547f0a9265d49cc"/>
    <p:sldId xmlns:r="http://schemas.openxmlformats.org/officeDocument/2006/relationships" id="258" r:id="R72fac9c28820471f"/>
    <p:sldId xmlns:r="http://schemas.openxmlformats.org/officeDocument/2006/relationships" id="259" r:id="R9b77357382d8441f"/>
    <p:sldId xmlns:r="http://schemas.openxmlformats.org/officeDocument/2006/relationships" id="260" r:id="R0c4a4fc0f04a4ce4"/>
    <p:sldId xmlns:r="http://schemas.openxmlformats.org/officeDocument/2006/relationships" id="261" r:id="R25ff69eebdf94086"/>
    <p:sldId xmlns:r="http://schemas.openxmlformats.org/officeDocument/2006/relationships" id="262" r:id="R33937821d423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96ba5267443a6" /><Relationship Type="http://schemas.openxmlformats.org/officeDocument/2006/relationships/slide" Target="/ppt/slides/slide1.xml" Id="R77d8348dfb964fa9" /><Relationship Type="http://schemas.openxmlformats.org/officeDocument/2006/relationships/slide" Target="/ppt/slides/slide2.xml" Id="Rf547f0a9265d49cc" /><Relationship Type="http://schemas.openxmlformats.org/officeDocument/2006/relationships/slide" Target="/ppt/slides/slide3.xml" Id="R72fac9c28820471f" /><Relationship Type="http://schemas.openxmlformats.org/officeDocument/2006/relationships/slide" Target="/ppt/slides/slide4.xml" Id="R9b77357382d8441f" /><Relationship Type="http://schemas.openxmlformats.org/officeDocument/2006/relationships/slide" Target="/ppt/slides/slide5.xml" Id="R0c4a4fc0f04a4ce4" /><Relationship Type="http://schemas.openxmlformats.org/officeDocument/2006/relationships/slide" Target="/ppt/slides/slide6.xml" Id="R25ff69eebdf94086" /><Relationship Type="http://schemas.openxmlformats.org/officeDocument/2006/relationships/slide" Target="/ppt/slides/slide7.xml" Id="R33937821d423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6b1ec1d34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5310b93c74b4d" /><Relationship Type="http://schemas.openxmlformats.org/officeDocument/2006/relationships/theme" Target="/ppt/slideMasters/theme/theme1.xml" Id="R6a7aa5a279e9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5310b93c7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7a3caa5f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32cbde76d47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c9be01598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a9d3b9b49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c0ac9eee5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fa24d344147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3e02e419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