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a34f66199641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b63e4b45ea4c87"/>
  </p:sldMasterIdLst>
  <p:sldIdLst>
    <p:sldId xmlns:r="http://schemas.openxmlformats.org/officeDocument/2006/relationships" id="256" r:id="R0d9b4a09ac3e4441"/>
    <p:sldId xmlns:r="http://schemas.openxmlformats.org/officeDocument/2006/relationships" id="257" r:id="R874d0488b0414e63"/>
    <p:sldId xmlns:r="http://schemas.openxmlformats.org/officeDocument/2006/relationships" id="258" r:id="Rfa6f33277dfc41fe"/>
    <p:sldId xmlns:r="http://schemas.openxmlformats.org/officeDocument/2006/relationships" id="259" r:id="R3cb3392ff66640af"/>
    <p:sldId xmlns:r="http://schemas.openxmlformats.org/officeDocument/2006/relationships" id="260" r:id="R765a331e9ae249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b63e4b45ea4c87" /><Relationship Type="http://schemas.openxmlformats.org/officeDocument/2006/relationships/slide" Target="/ppt/slides/slide1.xml" Id="R0d9b4a09ac3e4441" /><Relationship Type="http://schemas.openxmlformats.org/officeDocument/2006/relationships/slide" Target="/ppt/slides/slide2.xml" Id="R874d0488b0414e63" /><Relationship Type="http://schemas.openxmlformats.org/officeDocument/2006/relationships/slide" Target="/ppt/slides/slide3.xml" Id="Rfa6f33277dfc41fe" /><Relationship Type="http://schemas.openxmlformats.org/officeDocument/2006/relationships/slide" Target="/ppt/slides/slide4.xml" Id="R3cb3392ff66640af" /><Relationship Type="http://schemas.openxmlformats.org/officeDocument/2006/relationships/slide" Target="/ppt/slides/slide5.xml" Id="R765a331e9ae249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d6d568ab54f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3ad9d55fd4bd4" /><Relationship Type="http://schemas.openxmlformats.org/officeDocument/2006/relationships/theme" Target="/ppt/slideMasters/theme/theme1.xml" Id="R904265ec4aa849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33ad9d55fd4b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3d301196b43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134290c2348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e32f2c7a142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c1febda374f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58b592b5044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DIALOG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DIALOG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984 652 003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