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7759c8dd7a44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aedf4d511f46dc"/>
  </p:sldMasterIdLst>
  <p:sldIdLst>
    <p:sldId xmlns:r="http://schemas.openxmlformats.org/officeDocument/2006/relationships" id="256" r:id="Re08d6073dfcc4139"/>
    <p:sldId xmlns:r="http://schemas.openxmlformats.org/officeDocument/2006/relationships" id="257" r:id="Rd26605346b2945d7"/>
    <p:sldId xmlns:r="http://schemas.openxmlformats.org/officeDocument/2006/relationships" id="258" r:id="Rc7fdb0cc31df430c"/>
    <p:sldId xmlns:r="http://schemas.openxmlformats.org/officeDocument/2006/relationships" id="259" r:id="R323bfaaffbeb4f43"/>
    <p:sldId xmlns:r="http://schemas.openxmlformats.org/officeDocument/2006/relationships" id="260" r:id="R878e8413fa8c4e05"/>
    <p:sldId xmlns:r="http://schemas.openxmlformats.org/officeDocument/2006/relationships" id="261" r:id="Rdfd97487744c4782"/>
    <p:sldId xmlns:r="http://schemas.openxmlformats.org/officeDocument/2006/relationships" id="262" r:id="R09fea52ed63f44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aedf4d511f46dc" /><Relationship Type="http://schemas.openxmlformats.org/officeDocument/2006/relationships/slide" Target="/ppt/slides/slide1.xml" Id="Re08d6073dfcc4139" /><Relationship Type="http://schemas.openxmlformats.org/officeDocument/2006/relationships/slide" Target="/ppt/slides/slide2.xml" Id="Rd26605346b2945d7" /><Relationship Type="http://schemas.openxmlformats.org/officeDocument/2006/relationships/slide" Target="/ppt/slides/slide3.xml" Id="Rc7fdb0cc31df430c" /><Relationship Type="http://schemas.openxmlformats.org/officeDocument/2006/relationships/slide" Target="/ppt/slides/slide4.xml" Id="R323bfaaffbeb4f43" /><Relationship Type="http://schemas.openxmlformats.org/officeDocument/2006/relationships/slide" Target="/ppt/slides/slide5.xml" Id="R878e8413fa8c4e05" /><Relationship Type="http://schemas.openxmlformats.org/officeDocument/2006/relationships/slide" Target="/ppt/slides/slide6.xml" Id="Rdfd97487744c4782" /><Relationship Type="http://schemas.openxmlformats.org/officeDocument/2006/relationships/slide" Target="/ppt/slides/slide7.xml" Id="R09fea52ed63f44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f93f23a9bf40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756ddebe34f44" /><Relationship Type="http://schemas.openxmlformats.org/officeDocument/2006/relationships/theme" Target="/ppt/slideMasters/theme/theme1.xml" Id="Rf6949671c6df46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7756ddebe34f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50d2c32cf4f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fcee2163340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6116f031248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53a64f43146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ffc6eadfa43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435f1059c4a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55d8b36b94f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SPRINKLER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SPRINKLER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SPRINKLER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SPRINKLER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SPRINKLER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SPRINKLER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24 129 242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5 799 100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4 537 288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5 393 437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10 671 762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SPRINKLER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TEQVA GRUPPEN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SPRINKLER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Maskinveien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80 11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984 639 090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SPRINKLER AS</a:t>
            </a:r>
          </a:p>
        </p:txBody>
      </p:sp>
    </p:spTree>
  </p:cSld>
  <p:clrMapOvr>
    <a:masterClrMapping xmlns:a="http://schemas.openxmlformats.org/drawingml/2006/main"/>
  </p:clrMapOvr>
</p:sld>
</file>