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de10051f2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e75ccb8a94fcf"/>
  </p:sldMasterIdLst>
  <p:sldIdLst>
    <p:sldId xmlns:r="http://schemas.openxmlformats.org/officeDocument/2006/relationships" id="256" r:id="R5960e9c70bce4635"/>
    <p:sldId xmlns:r="http://schemas.openxmlformats.org/officeDocument/2006/relationships" id="257" r:id="R0dfad3a342f045db"/>
    <p:sldId xmlns:r="http://schemas.openxmlformats.org/officeDocument/2006/relationships" id="258" r:id="Rb1edb7b4a6d0499b"/>
    <p:sldId xmlns:r="http://schemas.openxmlformats.org/officeDocument/2006/relationships" id="259" r:id="Rdb6844456dfb40ea"/>
    <p:sldId xmlns:r="http://schemas.openxmlformats.org/officeDocument/2006/relationships" id="260" r:id="Rff36a6068a9d4322"/>
    <p:sldId xmlns:r="http://schemas.openxmlformats.org/officeDocument/2006/relationships" id="261" r:id="R10d82ca98d1e4d0a"/>
    <p:sldId xmlns:r="http://schemas.openxmlformats.org/officeDocument/2006/relationships" id="262" r:id="R66c514f52ca1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e75ccb8a94fcf" /><Relationship Type="http://schemas.openxmlformats.org/officeDocument/2006/relationships/slide" Target="/ppt/slides/slide1.xml" Id="R5960e9c70bce4635" /><Relationship Type="http://schemas.openxmlformats.org/officeDocument/2006/relationships/slide" Target="/ppt/slides/slide2.xml" Id="R0dfad3a342f045db" /><Relationship Type="http://schemas.openxmlformats.org/officeDocument/2006/relationships/slide" Target="/ppt/slides/slide3.xml" Id="Rb1edb7b4a6d0499b" /><Relationship Type="http://schemas.openxmlformats.org/officeDocument/2006/relationships/slide" Target="/ppt/slides/slide4.xml" Id="Rdb6844456dfb40ea" /><Relationship Type="http://schemas.openxmlformats.org/officeDocument/2006/relationships/slide" Target="/ppt/slides/slide5.xml" Id="Rff36a6068a9d4322" /><Relationship Type="http://schemas.openxmlformats.org/officeDocument/2006/relationships/slide" Target="/ppt/slides/slide6.xml" Id="R10d82ca98d1e4d0a" /><Relationship Type="http://schemas.openxmlformats.org/officeDocument/2006/relationships/slide" Target="/ppt/slides/slide7.xml" Id="R66c514f52ca1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0599621b5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e8055b9b449f" /><Relationship Type="http://schemas.openxmlformats.org/officeDocument/2006/relationships/theme" Target="/ppt/slideMasters/theme/theme1.xml" Id="Raf7c3739fb65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9e8055b9b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54edbb8b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d18c8f545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15ade5ae8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18a086734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e6eefd418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e09db239144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18500aaf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 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 GÅRDEN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300 788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1 415 705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8 010 368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 EIENDOM MYSEN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 GÅRDEN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SGUNDERSEN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 GÅRDEN AS</a:t>
            </a:r>
          </a:p>
        </p:txBody>
      </p:sp>
    </p:spTree>
  </p:cSld>
  <p:clrMapOvr>
    <a:masterClrMapping xmlns:a="http://schemas.openxmlformats.org/drawingml/2006/main"/>
  </p:clrMapOvr>
</p:sld>
</file>