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cd8fa2737f4c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3e2624d76a4cb0"/>
  </p:sldMasterIdLst>
  <p:sldIdLst>
    <p:sldId xmlns:r="http://schemas.openxmlformats.org/officeDocument/2006/relationships" id="256" r:id="Rcac9de62a8cd4e20"/>
    <p:sldId xmlns:r="http://schemas.openxmlformats.org/officeDocument/2006/relationships" id="257" r:id="R7e5b142cbcdd47ac"/>
    <p:sldId xmlns:r="http://schemas.openxmlformats.org/officeDocument/2006/relationships" id="258" r:id="R9e0036bdab6c41cf"/>
    <p:sldId xmlns:r="http://schemas.openxmlformats.org/officeDocument/2006/relationships" id="259" r:id="R0cb3290ec9e94339"/>
    <p:sldId xmlns:r="http://schemas.openxmlformats.org/officeDocument/2006/relationships" id="260" r:id="Ra80f1e455bac4db8"/>
    <p:sldId xmlns:r="http://schemas.openxmlformats.org/officeDocument/2006/relationships" id="261" r:id="R6138bf10fc1849f4"/>
    <p:sldId xmlns:r="http://schemas.openxmlformats.org/officeDocument/2006/relationships" id="262" r:id="Rb450c5a288f3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e2624d76a4cb0" /><Relationship Type="http://schemas.openxmlformats.org/officeDocument/2006/relationships/slide" Target="/ppt/slides/slide1.xml" Id="Rcac9de62a8cd4e20" /><Relationship Type="http://schemas.openxmlformats.org/officeDocument/2006/relationships/slide" Target="/ppt/slides/slide2.xml" Id="R7e5b142cbcdd47ac" /><Relationship Type="http://schemas.openxmlformats.org/officeDocument/2006/relationships/slide" Target="/ppt/slides/slide3.xml" Id="R9e0036bdab6c41cf" /><Relationship Type="http://schemas.openxmlformats.org/officeDocument/2006/relationships/slide" Target="/ppt/slides/slide4.xml" Id="R0cb3290ec9e94339" /><Relationship Type="http://schemas.openxmlformats.org/officeDocument/2006/relationships/slide" Target="/ppt/slides/slide5.xml" Id="Ra80f1e455bac4db8" /><Relationship Type="http://schemas.openxmlformats.org/officeDocument/2006/relationships/slide" Target="/ppt/slides/slide6.xml" Id="R6138bf10fc1849f4" /><Relationship Type="http://schemas.openxmlformats.org/officeDocument/2006/relationships/slide" Target="/ppt/slides/slide7.xml" Id="Rb450c5a288f3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2774101824c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e3991b1f44e61" /><Relationship Type="http://schemas.openxmlformats.org/officeDocument/2006/relationships/theme" Target="/ppt/slideMasters/theme/theme1.xml" Id="Rd1dfe4e74ed4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7e3991b1f44e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416c2449848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2352ba29b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b533f624e4d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0790bdd41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1a1d4882b48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123acc1cf41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6caeb7372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