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bf9ab81f9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790484a7444f7c"/>
  </p:sldMasterIdLst>
  <p:sldIdLst>
    <p:sldId xmlns:r="http://schemas.openxmlformats.org/officeDocument/2006/relationships" id="256" r:id="R46f81eb932124ec8"/>
    <p:sldId xmlns:r="http://schemas.openxmlformats.org/officeDocument/2006/relationships" id="257" r:id="R8fc00a8b32e5410c"/>
    <p:sldId xmlns:r="http://schemas.openxmlformats.org/officeDocument/2006/relationships" id="258" r:id="R564fcbb10f664a51"/>
    <p:sldId xmlns:r="http://schemas.openxmlformats.org/officeDocument/2006/relationships" id="259" r:id="Rb243b10bed0d4d46"/>
    <p:sldId xmlns:r="http://schemas.openxmlformats.org/officeDocument/2006/relationships" id="260" r:id="Ra4d3374d642f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90484a7444f7c" /><Relationship Type="http://schemas.openxmlformats.org/officeDocument/2006/relationships/slide" Target="/ppt/slides/slide1.xml" Id="R46f81eb932124ec8" /><Relationship Type="http://schemas.openxmlformats.org/officeDocument/2006/relationships/slide" Target="/ppt/slides/slide2.xml" Id="R8fc00a8b32e5410c" /><Relationship Type="http://schemas.openxmlformats.org/officeDocument/2006/relationships/slide" Target="/ppt/slides/slide3.xml" Id="R564fcbb10f664a51" /><Relationship Type="http://schemas.openxmlformats.org/officeDocument/2006/relationships/slide" Target="/ppt/slides/slide4.xml" Id="Rb243b10bed0d4d46" /><Relationship Type="http://schemas.openxmlformats.org/officeDocument/2006/relationships/slide" Target="/ppt/slides/slide5.xml" Id="Ra4d3374d642f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6616bb2394e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1d9512d354b8d" /><Relationship Type="http://schemas.openxmlformats.org/officeDocument/2006/relationships/theme" Target="/ppt/slideMasters/theme/theme1.xml" Id="R229444483d3c41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a1d9512d35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1ab51126c45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f7b03cf6149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617cc783549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d9e5bae2a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b46a5e44146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