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c93fc1b6e4c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1ef2ccb3ed4d0d"/>
  </p:sldMasterIdLst>
  <p:sldIdLst>
    <p:sldId xmlns:r="http://schemas.openxmlformats.org/officeDocument/2006/relationships" id="256" r:id="R0bebef81e7754b23"/>
    <p:sldId xmlns:r="http://schemas.openxmlformats.org/officeDocument/2006/relationships" id="257" r:id="R71d63173523343f6"/>
    <p:sldId xmlns:r="http://schemas.openxmlformats.org/officeDocument/2006/relationships" id="258" r:id="R4a018351ef56449c"/>
    <p:sldId xmlns:r="http://schemas.openxmlformats.org/officeDocument/2006/relationships" id="259" r:id="R5ec3015c0c70469d"/>
    <p:sldId xmlns:r="http://schemas.openxmlformats.org/officeDocument/2006/relationships" id="260" r:id="R9a3ef00b2e01423e"/>
    <p:sldId xmlns:r="http://schemas.openxmlformats.org/officeDocument/2006/relationships" id="261" r:id="Rc5ed0bdf468048e6"/>
    <p:sldId xmlns:r="http://schemas.openxmlformats.org/officeDocument/2006/relationships" id="262" r:id="R9b7cccde55fd43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1ef2ccb3ed4d0d" /><Relationship Type="http://schemas.openxmlformats.org/officeDocument/2006/relationships/slide" Target="/ppt/slides/slide1.xml" Id="R0bebef81e7754b23" /><Relationship Type="http://schemas.openxmlformats.org/officeDocument/2006/relationships/slide" Target="/ppt/slides/slide2.xml" Id="R71d63173523343f6" /><Relationship Type="http://schemas.openxmlformats.org/officeDocument/2006/relationships/slide" Target="/ppt/slides/slide3.xml" Id="R4a018351ef56449c" /><Relationship Type="http://schemas.openxmlformats.org/officeDocument/2006/relationships/slide" Target="/ppt/slides/slide4.xml" Id="R5ec3015c0c70469d" /><Relationship Type="http://schemas.openxmlformats.org/officeDocument/2006/relationships/slide" Target="/ppt/slides/slide5.xml" Id="R9a3ef00b2e01423e" /><Relationship Type="http://schemas.openxmlformats.org/officeDocument/2006/relationships/slide" Target="/ppt/slides/slide6.xml" Id="Rc5ed0bdf468048e6" /><Relationship Type="http://schemas.openxmlformats.org/officeDocument/2006/relationships/slide" Target="/ppt/slides/slide7.xml" Id="R9b7cccde55fd43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74e96a47bd44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a8bce8bf942be" /><Relationship Type="http://schemas.openxmlformats.org/officeDocument/2006/relationships/theme" Target="/ppt/slideMasters/theme/theme1.xml" Id="R08f50ed5a64d49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6a8bce8bf9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8cd48807646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0449558bc4f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91b464b714e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7f654545446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229e93f484f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870e81027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5b1dfcd19493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