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207dfe1c3843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1652ded6a2487e"/>
  </p:sldMasterIdLst>
  <p:sldIdLst>
    <p:sldId xmlns:r="http://schemas.openxmlformats.org/officeDocument/2006/relationships" id="256" r:id="Rb5ea4b2c765144b3"/>
    <p:sldId xmlns:r="http://schemas.openxmlformats.org/officeDocument/2006/relationships" id="257" r:id="Raeb7465789b643aa"/>
    <p:sldId xmlns:r="http://schemas.openxmlformats.org/officeDocument/2006/relationships" id="258" r:id="R37b79dec57d347c3"/>
    <p:sldId xmlns:r="http://schemas.openxmlformats.org/officeDocument/2006/relationships" id="259" r:id="Re55637d7a4264b46"/>
    <p:sldId xmlns:r="http://schemas.openxmlformats.org/officeDocument/2006/relationships" id="260" r:id="R27e003ed59b44b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652ded6a2487e" /><Relationship Type="http://schemas.openxmlformats.org/officeDocument/2006/relationships/slide" Target="/ppt/slides/slide1.xml" Id="Rb5ea4b2c765144b3" /><Relationship Type="http://schemas.openxmlformats.org/officeDocument/2006/relationships/slide" Target="/ppt/slides/slide2.xml" Id="Raeb7465789b643aa" /><Relationship Type="http://schemas.openxmlformats.org/officeDocument/2006/relationships/slide" Target="/ppt/slides/slide3.xml" Id="R37b79dec57d347c3" /><Relationship Type="http://schemas.openxmlformats.org/officeDocument/2006/relationships/slide" Target="/ppt/slides/slide4.xml" Id="Re55637d7a4264b46" /><Relationship Type="http://schemas.openxmlformats.org/officeDocument/2006/relationships/slide" Target="/ppt/slides/slide5.xml" Id="R27e003ed59b44b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6bc1aa6b2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4e25b827443a" /><Relationship Type="http://schemas.openxmlformats.org/officeDocument/2006/relationships/theme" Target="/ppt/slideMasters/theme/theme1.xml" Id="R20814b9d89774a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7c4e25b82744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4566432f34a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1e185c4a6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65ffad9db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8105f83de46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4b1214c8b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PROCOMMIT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PROCOMMIT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PROCOMMIT AS</a:t>
            </a:r>
          </a:p>
        </p:txBody>
      </p:sp>
    </p:spTree>
  </p:cSld>
  <p:clrMapOvr>
    <a:masterClrMapping xmlns:a="http://schemas.openxmlformats.org/drawingml/2006/main"/>
  </p:clrMapOvr>
</p:sld>
</file>