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281220ceed47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b72dd85ceb4de1"/>
  </p:sldMasterIdLst>
  <p:sldIdLst>
    <p:sldId xmlns:r="http://schemas.openxmlformats.org/officeDocument/2006/relationships" id="256" r:id="R63ce8de54f7040b5"/>
    <p:sldId xmlns:r="http://schemas.openxmlformats.org/officeDocument/2006/relationships" id="257" r:id="R46b125205cdb41ea"/>
    <p:sldId xmlns:r="http://schemas.openxmlformats.org/officeDocument/2006/relationships" id="258" r:id="R8686054a625e4a8a"/>
    <p:sldId xmlns:r="http://schemas.openxmlformats.org/officeDocument/2006/relationships" id="259" r:id="R1b3ec6eeca7d47fe"/>
    <p:sldId xmlns:r="http://schemas.openxmlformats.org/officeDocument/2006/relationships" id="260" r:id="Rbbe8084a9d6b4a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72dd85ceb4de1" /><Relationship Type="http://schemas.openxmlformats.org/officeDocument/2006/relationships/slide" Target="/ppt/slides/slide1.xml" Id="R63ce8de54f7040b5" /><Relationship Type="http://schemas.openxmlformats.org/officeDocument/2006/relationships/slide" Target="/ppt/slides/slide2.xml" Id="R46b125205cdb41ea" /><Relationship Type="http://schemas.openxmlformats.org/officeDocument/2006/relationships/slide" Target="/ppt/slides/slide3.xml" Id="R8686054a625e4a8a" /><Relationship Type="http://schemas.openxmlformats.org/officeDocument/2006/relationships/slide" Target="/ppt/slides/slide4.xml" Id="R1b3ec6eeca7d47fe" /><Relationship Type="http://schemas.openxmlformats.org/officeDocument/2006/relationships/slide" Target="/ppt/slides/slide5.xml" Id="Rbbe8084a9d6b4a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ee4c0b1f649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60ba5dbb44110" /><Relationship Type="http://schemas.openxmlformats.org/officeDocument/2006/relationships/theme" Target="/ppt/slideMasters/theme/theme1.xml" Id="Rb879f383a4ad45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660ba5dbb441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dd79060ab4c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7b6ee7270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1c2852dd841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7505c13cd4b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e317e6da64e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NORMISJON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