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eb130f3dba64bb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feac082985c4681"/>
  </p:sldMasterIdLst>
  <p:sldIdLst>
    <p:sldId xmlns:r="http://schemas.openxmlformats.org/officeDocument/2006/relationships" id="256" r:id="Rb457d952b74e4099"/>
    <p:sldId xmlns:r="http://schemas.openxmlformats.org/officeDocument/2006/relationships" id="257" r:id="R40082204075b4285"/>
    <p:sldId xmlns:r="http://schemas.openxmlformats.org/officeDocument/2006/relationships" id="258" r:id="Rf7f535ea3f33480e"/>
    <p:sldId xmlns:r="http://schemas.openxmlformats.org/officeDocument/2006/relationships" id="259" r:id="R8a61e4fbc5f14da4"/>
    <p:sldId xmlns:r="http://schemas.openxmlformats.org/officeDocument/2006/relationships" id="260" r:id="R92020c8ade08491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feac082985c4681" /><Relationship Type="http://schemas.openxmlformats.org/officeDocument/2006/relationships/slide" Target="/ppt/slides/slide1.xml" Id="Rb457d952b74e4099" /><Relationship Type="http://schemas.openxmlformats.org/officeDocument/2006/relationships/slide" Target="/ppt/slides/slide2.xml" Id="R40082204075b4285" /><Relationship Type="http://schemas.openxmlformats.org/officeDocument/2006/relationships/slide" Target="/ppt/slides/slide3.xml" Id="Rf7f535ea3f33480e" /><Relationship Type="http://schemas.openxmlformats.org/officeDocument/2006/relationships/slide" Target="/ppt/slides/slide4.xml" Id="R8a61e4fbc5f14da4" /><Relationship Type="http://schemas.openxmlformats.org/officeDocument/2006/relationships/slide" Target="/ppt/slides/slide5.xml" Id="R92020c8ade08491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17c13c18018477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fc9dff924340a2" /><Relationship Type="http://schemas.openxmlformats.org/officeDocument/2006/relationships/theme" Target="/ppt/slideMasters/theme/theme1.xml" Id="R504a438030c14fe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cfc9dff924340a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ef3a6004ec46d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fb1a40be4740e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ab27b90ea34e0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8bd101e899470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7d1c6d6542415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SKAGERAK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SKAGERAK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SKAGERAK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SKAGERAK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SKAGERAK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SKAGERAK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984 558 708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SKAGERAK INVEST AS</a:t>
            </a:r>
          </a:p>
        </p:txBody>
      </p:sp>
    </p:spTree>
  </p:cSld>
  <p:clrMapOvr>
    <a:masterClrMapping xmlns:a="http://schemas.openxmlformats.org/drawingml/2006/main"/>
  </p:clrMapOvr>
</p:sld>
</file>