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3ba6693c3649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0800a540dd46d0"/>
  </p:sldMasterIdLst>
  <p:sldIdLst>
    <p:sldId xmlns:r="http://schemas.openxmlformats.org/officeDocument/2006/relationships" id="256" r:id="R07c55b8a58eb496b"/>
    <p:sldId xmlns:r="http://schemas.openxmlformats.org/officeDocument/2006/relationships" id="257" r:id="R7fb30a9ae5104f4d"/>
    <p:sldId xmlns:r="http://schemas.openxmlformats.org/officeDocument/2006/relationships" id="258" r:id="R5e8a4aed4eb54380"/>
    <p:sldId xmlns:r="http://schemas.openxmlformats.org/officeDocument/2006/relationships" id="259" r:id="R92539b7710c249cc"/>
    <p:sldId xmlns:r="http://schemas.openxmlformats.org/officeDocument/2006/relationships" id="260" r:id="Rd5a9c9e24d484954"/>
    <p:sldId xmlns:r="http://schemas.openxmlformats.org/officeDocument/2006/relationships" id="261" r:id="R1695c8f0272b42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0800a540dd46d0" /><Relationship Type="http://schemas.openxmlformats.org/officeDocument/2006/relationships/slide" Target="/ppt/slides/slide1.xml" Id="R07c55b8a58eb496b" /><Relationship Type="http://schemas.openxmlformats.org/officeDocument/2006/relationships/slide" Target="/ppt/slides/slide2.xml" Id="R7fb30a9ae5104f4d" /><Relationship Type="http://schemas.openxmlformats.org/officeDocument/2006/relationships/slide" Target="/ppt/slides/slide3.xml" Id="R5e8a4aed4eb54380" /><Relationship Type="http://schemas.openxmlformats.org/officeDocument/2006/relationships/slide" Target="/ppt/slides/slide4.xml" Id="R92539b7710c249cc" /><Relationship Type="http://schemas.openxmlformats.org/officeDocument/2006/relationships/slide" Target="/ppt/slides/slide5.xml" Id="Rd5a9c9e24d484954" /><Relationship Type="http://schemas.openxmlformats.org/officeDocument/2006/relationships/slide" Target="/ppt/slides/slide6.xml" Id="R1695c8f0272b42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e7c9217eaf49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b08de06074214" /><Relationship Type="http://schemas.openxmlformats.org/officeDocument/2006/relationships/theme" Target="/ppt/slideMasters/theme/theme1.xml" Id="R253a79eb6b1e48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cb08de060742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bb1ddb4974a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4b55d3f3f49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10d1c84a742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3f59c662204c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bdd63b2b648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6b47f152141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SKAGERAK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984 558 708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SKAGERAK INVEST AS</a:t>
            </a:r>
          </a:p>
        </p:txBody>
      </p:sp>
    </p:spTree>
  </p:cSld>
  <p:clrMapOvr>
    <a:masterClrMapping xmlns:a="http://schemas.openxmlformats.org/drawingml/2006/main"/>
  </p:clrMapOvr>
</p:sld>
</file>