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822e5b7e444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0547adf9b44044"/>
  </p:sldMasterIdLst>
  <p:sldIdLst>
    <p:sldId xmlns:r="http://schemas.openxmlformats.org/officeDocument/2006/relationships" id="256" r:id="R99648f7ec15e44cf"/>
    <p:sldId xmlns:r="http://schemas.openxmlformats.org/officeDocument/2006/relationships" id="257" r:id="R07d8b160a3bb4b09"/>
    <p:sldId xmlns:r="http://schemas.openxmlformats.org/officeDocument/2006/relationships" id="258" r:id="R9370b5e747dc4ca7"/>
    <p:sldId xmlns:r="http://schemas.openxmlformats.org/officeDocument/2006/relationships" id="259" r:id="R2e61e74cab7e42ef"/>
    <p:sldId xmlns:r="http://schemas.openxmlformats.org/officeDocument/2006/relationships" id="260" r:id="R056814911c514634"/>
    <p:sldId xmlns:r="http://schemas.openxmlformats.org/officeDocument/2006/relationships" id="261" r:id="Radf76cb40db94423"/>
    <p:sldId xmlns:r="http://schemas.openxmlformats.org/officeDocument/2006/relationships" id="262" r:id="R1ff823563e93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0547adf9b44044" /><Relationship Type="http://schemas.openxmlformats.org/officeDocument/2006/relationships/slide" Target="/ppt/slides/slide1.xml" Id="R99648f7ec15e44cf" /><Relationship Type="http://schemas.openxmlformats.org/officeDocument/2006/relationships/slide" Target="/ppt/slides/slide2.xml" Id="R07d8b160a3bb4b09" /><Relationship Type="http://schemas.openxmlformats.org/officeDocument/2006/relationships/slide" Target="/ppt/slides/slide3.xml" Id="R9370b5e747dc4ca7" /><Relationship Type="http://schemas.openxmlformats.org/officeDocument/2006/relationships/slide" Target="/ppt/slides/slide4.xml" Id="R2e61e74cab7e42ef" /><Relationship Type="http://schemas.openxmlformats.org/officeDocument/2006/relationships/slide" Target="/ppt/slides/slide5.xml" Id="R056814911c514634" /><Relationship Type="http://schemas.openxmlformats.org/officeDocument/2006/relationships/slide" Target="/ppt/slides/slide6.xml" Id="Radf76cb40db94423" /><Relationship Type="http://schemas.openxmlformats.org/officeDocument/2006/relationships/slide" Target="/ppt/slides/slide7.xml" Id="R1ff823563e93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e3fb44bf6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0f3d831f54319" /><Relationship Type="http://schemas.openxmlformats.org/officeDocument/2006/relationships/theme" Target="/ppt/slideMasters/theme/theme1.xml" Id="R30e92652a93441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0f3d831f543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9980520f2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5e8d3454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85ce5a73a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4c646012841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7f93a8fce45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74bc84bf54b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592a93e52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