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84c1f24b2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eb3b4af4f4926"/>
  </p:sldMasterIdLst>
  <p:sldIdLst>
    <p:sldId xmlns:r="http://schemas.openxmlformats.org/officeDocument/2006/relationships" id="256" r:id="R979d733d12fc4f18"/>
    <p:sldId xmlns:r="http://schemas.openxmlformats.org/officeDocument/2006/relationships" id="257" r:id="R1e6d8215d2674647"/>
    <p:sldId xmlns:r="http://schemas.openxmlformats.org/officeDocument/2006/relationships" id="258" r:id="Rf072695640644f0f"/>
    <p:sldId xmlns:r="http://schemas.openxmlformats.org/officeDocument/2006/relationships" id="259" r:id="Re94496d8d9c74ec6"/>
    <p:sldId xmlns:r="http://schemas.openxmlformats.org/officeDocument/2006/relationships" id="260" r:id="R2a7cf0de311e4343"/>
    <p:sldId xmlns:r="http://schemas.openxmlformats.org/officeDocument/2006/relationships" id="261" r:id="Re2693209f2a143f4"/>
    <p:sldId xmlns:r="http://schemas.openxmlformats.org/officeDocument/2006/relationships" id="262" r:id="Rd9fb3863e4c1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eb3b4af4f4926" /><Relationship Type="http://schemas.openxmlformats.org/officeDocument/2006/relationships/slide" Target="/ppt/slides/slide1.xml" Id="R979d733d12fc4f18" /><Relationship Type="http://schemas.openxmlformats.org/officeDocument/2006/relationships/slide" Target="/ppt/slides/slide2.xml" Id="R1e6d8215d2674647" /><Relationship Type="http://schemas.openxmlformats.org/officeDocument/2006/relationships/slide" Target="/ppt/slides/slide3.xml" Id="Rf072695640644f0f" /><Relationship Type="http://schemas.openxmlformats.org/officeDocument/2006/relationships/slide" Target="/ppt/slides/slide4.xml" Id="Re94496d8d9c74ec6" /><Relationship Type="http://schemas.openxmlformats.org/officeDocument/2006/relationships/slide" Target="/ppt/slides/slide5.xml" Id="R2a7cf0de311e4343" /><Relationship Type="http://schemas.openxmlformats.org/officeDocument/2006/relationships/slide" Target="/ppt/slides/slide6.xml" Id="Re2693209f2a143f4" /><Relationship Type="http://schemas.openxmlformats.org/officeDocument/2006/relationships/slide" Target="/ppt/slides/slide7.xml" Id="Rd9fb3863e4c1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9a37031dc49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165ee8bfc4839" /><Relationship Type="http://schemas.openxmlformats.org/officeDocument/2006/relationships/theme" Target="/ppt/slideMasters/theme/theme1.xml" Id="Rb19ecf31dbb84f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165ee8bfc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7d030cfaf46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574200cef48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b28ee79e7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4112f58c7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32b269ad4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1aafe8c4d45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556a373f8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96 787 210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12 523 276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49 147 764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Lambes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8803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07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