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210ca6e47a4b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adea78ee474036"/>
  </p:sldMasterIdLst>
  <p:sldIdLst>
    <p:sldId xmlns:r="http://schemas.openxmlformats.org/officeDocument/2006/relationships" id="256" r:id="R8b1f40a7fd8746d4"/>
    <p:sldId xmlns:r="http://schemas.openxmlformats.org/officeDocument/2006/relationships" id="257" r:id="R17d19d0d1fff4c0b"/>
    <p:sldId xmlns:r="http://schemas.openxmlformats.org/officeDocument/2006/relationships" id="258" r:id="Ra3eb2fe5dff34afb"/>
    <p:sldId xmlns:r="http://schemas.openxmlformats.org/officeDocument/2006/relationships" id="259" r:id="R10664e7ab93341b9"/>
    <p:sldId xmlns:r="http://schemas.openxmlformats.org/officeDocument/2006/relationships" id="260" r:id="R2b0160896e9a42fa"/>
    <p:sldId xmlns:r="http://schemas.openxmlformats.org/officeDocument/2006/relationships" id="261" r:id="Rf7be187a3ebf4c77"/>
    <p:sldId xmlns:r="http://schemas.openxmlformats.org/officeDocument/2006/relationships" id="262" r:id="Rb28f363d181643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adea78ee474036" /><Relationship Type="http://schemas.openxmlformats.org/officeDocument/2006/relationships/slide" Target="/ppt/slides/slide1.xml" Id="R8b1f40a7fd8746d4" /><Relationship Type="http://schemas.openxmlformats.org/officeDocument/2006/relationships/slide" Target="/ppt/slides/slide2.xml" Id="R17d19d0d1fff4c0b" /><Relationship Type="http://schemas.openxmlformats.org/officeDocument/2006/relationships/slide" Target="/ppt/slides/slide3.xml" Id="Ra3eb2fe5dff34afb" /><Relationship Type="http://schemas.openxmlformats.org/officeDocument/2006/relationships/slide" Target="/ppt/slides/slide4.xml" Id="R10664e7ab93341b9" /><Relationship Type="http://schemas.openxmlformats.org/officeDocument/2006/relationships/slide" Target="/ppt/slides/slide5.xml" Id="R2b0160896e9a42fa" /><Relationship Type="http://schemas.openxmlformats.org/officeDocument/2006/relationships/slide" Target="/ppt/slides/slide6.xml" Id="Rf7be187a3ebf4c77" /><Relationship Type="http://schemas.openxmlformats.org/officeDocument/2006/relationships/slide" Target="/ppt/slides/slide7.xml" Id="Rb28f363d181643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e3d65d3594a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58d6c6601492b" /><Relationship Type="http://schemas.openxmlformats.org/officeDocument/2006/relationships/theme" Target="/ppt/slideMasters/theme/theme1.xml" Id="Rca3bc18dd9e24b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d58d6c660149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e6ea599ed49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927b19d1547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24730030f4d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0713e119f46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78c9dbe794a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4e2ea2b4444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f6e260b8b46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NAVEGANTE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NAVEGANTE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NAVEGANTE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NAVEGANTE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NAVEGANTE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NAVEGANTE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NAVEGANTE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ROMUNDSTAD STÅLE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NAVEGANTE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984 495 021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NAVEGANTE AS</a:t>
            </a:r>
          </a:p>
        </p:txBody>
      </p:sp>
    </p:spTree>
  </p:cSld>
  <p:clrMapOvr>
    <a:masterClrMapping xmlns:a="http://schemas.openxmlformats.org/drawingml/2006/main"/>
  </p:clrMapOvr>
</p:sld>
</file>