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ac7ce2fb9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ebe3631914435"/>
  </p:sldMasterIdLst>
  <p:sldIdLst>
    <p:sldId xmlns:r="http://schemas.openxmlformats.org/officeDocument/2006/relationships" id="256" r:id="R2d7793772c694ca7"/>
    <p:sldId xmlns:r="http://schemas.openxmlformats.org/officeDocument/2006/relationships" id="257" r:id="Rf25545feb82e46ae"/>
    <p:sldId xmlns:r="http://schemas.openxmlformats.org/officeDocument/2006/relationships" id="258" r:id="Rc7a2a1ea177e4d7d"/>
    <p:sldId xmlns:r="http://schemas.openxmlformats.org/officeDocument/2006/relationships" id="259" r:id="Rb126fa551d0d4441"/>
    <p:sldId xmlns:r="http://schemas.openxmlformats.org/officeDocument/2006/relationships" id="260" r:id="R297bfd64581d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ebe3631914435" /><Relationship Type="http://schemas.openxmlformats.org/officeDocument/2006/relationships/slide" Target="/ppt/slides/slide1.xml" Id="R2d7793772c694ca7" /><Relationship Type="http://schemas.openxmlformats.org/officeDocument/2006/relationships/slide" Target="/ppt/slides/slide2.xml" Id="Rf25545feb82e46ae" /><Relationship Type="http://schemas.openxmlformats.org/officeDocument/2006/relationships/slide" Target="/ppt/slides/slide3.xml" Id="Rc7a2a1ea177e4d7d" /><Relationship Type="http://schemas.openxmlformats.org/officeDocument/2006/relationships/slide" Target="/ppt/slides/slide4.xml" Id="Rb126fa551d0d4441" /><Relationship Type="http://schemas.openxmlformats.org/officeDocument/2006/relationships/slide" Target="/ppt/slides/slide5.xml" Id="R297bfd64581d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a82ae4513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592e4833416f" /><Relationship Type="http://schemas.openxmlformats.org/officeDocument/2006/relationships/theme" Target="/ppt/slideMasters/theme/theme1.xml" Id="Rb8b9453c09b2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8f592e4833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165c42f01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9505258843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5f59d69bd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30052a91f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1cd582dc2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