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5f1b40cdac14f0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e021f673d0044d6"/>
  </p:sldMasterIdLst>
  <p:sldIdLst>
    <p:sldId xmlns:r="http://schemas.openxmlformats.org/officeDocument/2006/relationships" id="256" r:id="R62dcd4b3676a4d90"/>
    <p:sldId xmlns:r="http://schemas.openxmlformats.org/officeDocument/2006/relationships" id="257" r:id="Raeb9c8ea097540fc"/>
    <p:sldId xmlns:r="http://schemas.openxmlformats.org/officeDocument/2006/relationships" id="258" r:id="R425ee3ae474846d7"/>
    <p:sldId xmlns:r="http://schemas.openxmlformats.org/officeDocument/2006/relationships" id="259" r:id="R82c5746218a14d9f"/>
    <p:sldId xmlns:r="http://schemas.openxmlformats.org/officeDocument/2006/relationships" id="260" r:id="Rfd5e3c9898c84b0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e021f673d0044d6" /><Relationship Type="http://schemas.openxmlformats.org/officeDocument/2006/relationships/slide" Target="/ppt/slides/slide1.xml" Id="R62dcd4b3676a4d90" /><Relationship Type="http://schemas.openxmlformats.org/officeDocument/2006/relationships/slide" Target="/ppt/slides/slide2.xml" Id="Raeb9c8ea097540fc" /><Relationship Type="http://schemas.openxmlformats.org/officeDocument/2006/relationships/slide" Target="/ppt/slides/slide3.xml" Id="R425ee3ae474846d7" /><Relationship Type="http://schemas.openxmlformats.org/officeDocument/2006/relationships/slide" Target="/ppt/slides/slide4.xml" Id="R82c5746218a14d9f" /><Relationship Type="http://schemas.openxmlformats.org/officeDocument/2006/relationships/slide" Target="/ppt/slides/slide5.xml" Id="Rfd5e3c9898c84b0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28f9b9cf2994bd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a4b50898814538" /><Relationship Type="http://schemas.openxmlformats.org/officeDocument/2006/relationships/theme" Target="/ppt/slideMasters/theme/theme1.xml" Id="R1fec4af6628c418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2a4b5089881453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b158145b13428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1a5caa11f04c5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b3400f8770485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9d7356ac414a5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e565340a724e4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UMOE KONSEPTRESTAURANTER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UMOE KONSEPTRESTAURANTER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UMOE KONSEPTRESTAURANTER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UMOE KONSEPTRESTAURANTER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UMOE KONSEPTRESTAURANTER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UMOE KONSEPTRESTAURANTER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984 388 713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UMOE KONSEPTRESTAURANTER AS</a:t>
            </a:r>
          </a:p>
        </p:txBody>
      </p:sp>
    </p:spTree>
  </p:cSld>
  <p:clrMapOvr>
    <a:masterClrMapping xmlns:a="http://schemas.openxmlformats.org/drawingml/2006/main"/>
  </p:clrMapOvr>
</p:sld>
</file>