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190dacdc8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0848ef407469c"/>
  </p:sldMasterIdLst>
  <p:sldIdLst>
    <p:sldId xmlns:r="http://schemas.openxmlformats.org/officeDocument/2006/relationships" id="256" r:id="R9586cee3802e4065"/>
    <p:sldId xmlns:r="http://schemas.openxmlformats.org/officeDocument/2006/relationships" id="257" r:id="Red575b4a6b6048be"/>
    <p:sldId xmlns:r="http://schemas.openxmlformats.org/officeDocument/2006/relationships" id="258" r:id="R6a4637ca58f74e7b"/>
    <p:sldId xmlns:r="http://schemas.openxmlformats.org/officeDocument/2006/relationships" id="259" r:id="R35c21dc8d0f64047"/>
    <p:sldId xmlns:r="http://schemas.openxmlformats.org/officeDocument/2006/relationships" id="260" r:id="Raf3a6f0c09064345"/>
    <p:sldId xmlns:r="http://schemas.openxmlformats.org/officeDocument/2006/relationships" id="261" r:id="Ra89a91a819254559"/>
    <p:sldId xmlns:r="http://schemas.openxmlformats.org/officeDocument/2006/relationships" id="262" r:id="R864a80d29e94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0848ef407469c" /><Relationship Type="http://schemas.openxmlformats.org/officeDocument/2006/relationships/slide" Target="/ppt/slides/slide1.xml" Id="R9586cee3802e4065" /><Relationship Type="http://schemas.openxmlformats.org/officeDocument/2006/relationships/slide" Target="/ppt/slides/slide2.xml" Id="Red575b4a6b6048be" /><Relationship Type="http://schemas.openxmlformats.org/officeDocument/2006/relationships/slide" Target="/ppt/slides/slide3.xml" Id="R6a4637ca58f74e7b" /><Relationship Type="http://schemas.openxmlformats.org/officeDocument/2006/relationships/slide" Target="/ppt/slides/slide4.xml" Id="R35c21dc8d0f64047" /><Relationship Type="http://schemas.openxmlformats.org/officeDocument/2006/relationships/slide" Target="/ppt/slides/slide5.xml" Id="Raf3a6f0c09064345" /><Relationship Type="http://schemas.openxmlformats.org/officeDocument/2006/relationships/slide" Target="/ppt/slides/slide6.xml" Id="Ra89a91a819254559" /><Relationship Type="http://schemas.openxmlformats.org/officeDocument/2006/relationships/slide" Target="/ppt/slides/slide7.xml" Id="R864a80d29e94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9dfc13f99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65490bb4840bb" /><Relationship Type="http://schemas.openxmlformats.org/officeDocument/2006/relationships/theme" Target="/ppt/slideMasters/theme/theme1.xml" Id="R61e41682cb48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65490bb4840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1b4c09d1e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47ba7b71e4a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f49727f43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efc13d564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58a8df70c4f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c82f0829840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2110f2ab42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