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b10cc3427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c989ea76f4fd9"/>
  </p:sldMasterIdLst>
  <p:sldIdLst>
    <p:sldId xmlns:r="http://schemas.openxmlformats.org/officeDocument/2006/relationships" id="256" r:id="R55ae8c5896464619"/>
    <p:sldId xmlns:r="http://schemas.openxmlformats.org/officeDocument/2006/relationships" id="257" r:id="R3dd0306b6c2349d7"/>
    <p:sldId xmlns:r="http://schemas.openxmlformats.org/officeDocument/2006/relationships" id="258" r:id="Rea472a3e01694be8"/>
    <p:sldId xmlns:r="http://schemas.openxmlformats.org/officeDocument/2006/relationships" id="259" r:id="R0b8a5c5ff5c0414f"/>
    <p:sldId xmlns:r="http://schemas.openxmlformats.org/officeDocument/2006/relationships" id="260" r:id="R53f2d5606eff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c989ea76f4fd9" /><Relationship Type="http://schemas.openxmlformats.org/officeDocument/2006/relationships/slide" Target="/ppt/slides/slide1.xml" Id="R55ae8c5896464619" /><Relationship Type="http://schemas.openxmlformats.org/officeDocument/2006/relationships/slide" Target="/ppt/slides/slide2.xml" Id="R3dd0306b6c2349d7" /><Relationship Type="http://schemas.openxmlformats.org/officeDocument/2006/relationships/slide" Target="/ppt/slides/slide3.xml" Id="Rea472a3e01694be8" /><Relationship Type="http://schemas.openxmlformats.org/officeDocument/2006/relationships/slide" Target="/ppt/slides/slide4.xml" Id="R0b8a5c5ff5c0414f" /><Relationship Type="http://schemas.openxmlformats.org/officeDocument/2006/relationships/slide" Target="/ppt/slides/slide5.xml" Id="R53f2d5606eff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88ae3540c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297f83ed43f6" /><Relationship Type="http://schemas.openxmlformats.org/officeDocument/2006/relationships/theme" Target="/ppt/slideMasters/theme/theme1.xml" Id="Rb140227903ec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6297f83ed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103485aaa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d6b2a022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968ad88fc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60052340d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7e5d9d07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984 309 708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