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2da8ead7fa4e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952c189605416f"/>
  </p:sldMasterIdLst>
  <p:sldIdLst>
    <p:sldId xmlns:r="http://schemas.openxmlformats.org/officeDocument/2006/relationships" id="256" r:id="Rea7ee153fc494c9f"/>
    <p:sldId xmlns:r="http://schemas.openxmlformats.org/officeDocument/2006/relationships" id="257" r:id="R359c9c32d7fb482a"/>
    <p:sldId xmlns:r="http://schemas.openxmlformats.org/officeDocument/2006/relationships" id="258" r:id="Raace4e08b9bb4328"/>
    <p:sldId xmlns:r="http://schemas.openxmlformats.org/officeDocument/2006/relationships" id="259" r:id="R55fc083261c3445d"/>
    <p:sldId xmlns:r="http://schemas.openxmlformats.org/officeDocument/2006/relationships" id="260" r:id="R68a7d6b93b3a45b4"/>
    <p:sldId xmlns:r="http://schemas.openxmlformats.org/officeDocument/2006/relationships" id="261" r:id="R0b886554dda245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52c189605416f" /><Relationship Type="http://schemas.openxmlformats.org/officeDocument/2006/relationships/slide" Target="/ppt/slides/slide1.xml" Id="Rea7ee153fc494c9f" /><Relationship Type="http://schemas.openxmlformats.org/officeDocument/2006/relationships/slide" Target="/ppt/slides/slide2.xml" Id="R359c9c32d7fb482a" /><Relationship Type="http://schemas.openxmlformats.org/officeDocument/2006/relationships/slide" Target="/ppt/slides/slide3.xml" Id="Raace4e08b9bb4328" /><Relationship Type="http://schemas.openxmlformats.org/officeDocument/2006/relationships/slide" Target="/ppt/slides/slide4.xml" Id="R55fc083261c3445d" /><Relationship Type="http://schemas.openxmlformats.org/officeDocument/2006/relationships/slide" Target="/ppt/slides/slide5.xml" Id="R68a7d6b93b3a45b4" /><Relationship Type="http://schemas.openxmlformats.org/officeDocument/2006/relationships/slide" Target="/ppt/slides/slide6.xml" Id="R0b886554dda245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f3570bc8744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f5a8deb3741c5" /><Relationship Type="http://schemas.openxmlformats.org/officeDocument/2006/relationships/theme" Target="/ppt/slideMasters/theme/theme1.xml" Id="R4f258c2478ef44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0f5a8deb3741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7262660b047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6a81e3c2d46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e6e7649bd42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d3db5aa1c45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16eae1d5c45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940df964745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984 309 708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