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1d5516e8474f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a8918ab2024fbd"/>
  </p:sldMasterIdLst>
  <p:sldIdLst>
    <p:sldId xmlns:r="http://schemas.openxmlformats.org/officeDocument/2006/relationships" id="256" r:id="Rad6480f86773494c"/>
    <p:sldId xmlns:r="http://schemas.openxmlformats.org/officeDocument/2006/relationships" id="257" r:id="R7bb971f71f5747c4"/>
    <p:sldId xmlns:r="http://schemas.openxmlformats.org/officeDocument/2006/relationships" id="258" r:id="R90593b93870b433d"/>
    <p:sldId xmlns:r="http://schemas.openxmlformats.org/officeDocument/2006/relationships" id="259" r:id="Rfa426b644c71426f"/>
    <p:sldId xmlns:r="http://schemas.openxmlformats.org/officeDocument/2006/relationships" id="260" r:id="Rfa308856be164e60"/>
    <p:sldId xmlns:r="http://schemas.openxmlformats.org/officeDocument/2006/relationships" id="261" r:id="Ra85e9ea311e8473f"/>
    <p:sldId xmlns:r="http://schemas.openxmlformats.org/officeDocument/2006/relationships" id="262" r:id="Rb055361d75aa4d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a8918ab2024fbd" /><Relationship Type="http://schemas.openxmlformats.org/officeDocument/2006/relationships/slide" Target="/ppt/slides/slide1.xml" Id="Rad6480f86773494c" /><Relationship Type="http://schemas.openxmlformats.org/officeDocument/2006/relationships/slide" Target="/ppt/slides/slide2.xml" Id="R7bb971f71f5747c4" /><Relationship Type="http://schemas.openxmlformats.org/officeDocument/2006/relationships/slide" Target="/ppt/slides/slide3.xml" Id="R90593b93870b433d" /><Relationship Type="http://schemas.openxmlformats.org/officeDocument/2006/relationships/slide" Target="/ppt/slides/slide4.xml" Id="Rfa426b644c71426f" /><Relationship Type="http://schemas.openxmlformats.org/officeDocument/2006/relationships/slide" Target="/ppt/slides/slide5.xml" Id="Rfa308856be164e60" /><Relationship Type="http://schemas.openxmlformats.org/officeDocument/2006/relationships/slide" Target="/ppt/slides/slide6.xml" Id="Ra85e9ea311e8473f" /><Relationship Type="http://schemas.openxmlformats.org/officeDocument/2006/relationships/slide" Target="/ppt/slides/slide7.xml" Id="Rb055361d75aa4d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8f83ed3a9a4b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ec5ab2f90b4592" /><Relationship Type="http://schemas.openxmlformats.org/officeDocument/2006/relationships/theme" Target="/ppt/slideMasters/theme/theme1.xml" Id="R60b84252a0da4f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ec5ab2f90b45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a4552ac36340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c8df0d895747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8b7d4885ee45f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ac98286e5246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1c46e2aa37403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6c3bbd2fa845b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fe1c06d1124b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SENTER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SENTER INVEST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−473 287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6 900 477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38 930 289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50 704 916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ASTRA NORGE AS  –  37,5 %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 REME AS  –  37,5 %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ASTRA NOVA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BRG Eiendom AS, Tangen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4608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984 207 921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SENTER INVEST AS</a:t>
            </a:r>
          </a:p>
        </p:txBody>
      </p:sp>
    </p:spTree>
  </p:cSld>
  <p:clrMapOvr>
    <a:masterClrMapping xmlns:a="http://schemas.openxmlformats.org/drawingml/2006/main"/>
  </p:clrMapOvr>
</p:sld>
</file>