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38972060b54e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ba0b5f38c4c29"/>
  </p:sldMasterIdLst>
  <p:sldIdLst>
    <p:sldId xmlns:r="http://schemas.openxmlformats.org/officeDocument/2006/relationships" id="256" r:id="R671750e6125b4288"/>
    <p:sldId xmlns:r="http://schemas.openxmlformats.org/officeDocument/2006/relationships" id="257" r:id="Rb0cc6f3b3cc34521"/>
    <p:sldId xmlns:r="http://schemas.openxmlformats.org/officeDocument/2006/relationships" id="258" r:id="R7968b0b1ac29431f"/>
    <p:sldId xmlns:r="http://schemas.openxmlformats.org/officeDocument/2006/relationships" id="259" r:id="Rc22cde282a7a49c4"/>
    <p:sldId xmlns:r="http://schemas.openxmlformats.org/officeDocument/2006/relationships" id="260" r:id="Rdc11b69e705c4cd9"/>
    <p:sldId xmlns:r="http://schemas.openxmlformats.org/officeDocument/2006/relationships" id="261" r:id="R3684480000e24e3e"/>
    <p:sldId xmlns:r="http://schemas.openxmlformats.org/officeDocument/2006/relationships" id="262" r:id="R8ac07fc54d33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ba0b5f38c4c29" /><Relationship Type="http://schemas.openxmlformats.org/officeDocument/2006/relationships/slide" Target="/ppt/slides/slide1.xml" Id="R671750e6125b4288" /><Relationship Type="http://schemas.openxmlformats.org/officeDocument/2006/relationships/slide" Target="/ppt/slides/slide2.xml" Id="Rb0cc6f3b3cc34521" /><Relationship Type="http://schemas.openxmlformats.org/officeDocument/2006/relationships/slide" Target="/ppt/slides/slide3.xml" Id="R7968b0b1ac29431f" /><Relationship Type="http://schemas.openxmlformats.org/officeDocument/2006/relationships/slide" Target="/ppt/slides/slide4.xml" Id="Rc22cde282a7a49c4" /><Relationship Type="http://schemas.openxmlformats.org/officeDocument/2006/relationships/slide" Target="/ppt/slides/slide5.xml" Id="Rdc11b69e705c4cd9" /><Relationship Type="http://schemas.openxmlformats.org/officeDocument/2006/relationships/slide" Target="/ppt/slides/slide6.xml" Id="R3684480000e24e3e" /><Relationship Type="http://schemas.openxmlformats.org/officeDocument/2006/relationships/slide" Target="/ppt/slides/slide7.xml" Id="R8ac07fc54d33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12720ab9941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9c7759f64ecf" /><Relationship Type="http://schemas.openxmlformats.org/officeDocument/2006/relationships/theme" Target="/ppt/slideMasters/theme/theme1.xml" Id="R37d5a6f955a2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a9c7759f6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c88f25504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c2889733a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4b903f4b6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388d42c444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f125233ec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b54840c004b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ab3548b4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