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7bfd44e71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b78e4a7504ca4"/>
  </p:sldMasterIdLst>
  <p:sldIdLst>
    <p:sldId xmlns:r="http://schemas.openxmlformats.org/officeDocument/2006/relationships" id="256" r:id="R483b77f9b52c41ff"/>
    <p:sldId xmlns:r="http://schemas.openxmlformats.org/officeDocument/2006/relationships" id="257" r:id="R70b59e7d7ede412c"/>
    <p:sldId xmlns:r="http://schemas.openxmlformats.org/officeDocument/2006/relationships" id="258" r:id="Rf34bb0dacd7b439d"/>
    <p:sldId xmlns:r="http://schemas.openxmlformats.org/officeDocument/2006/relationships" id="259" r:id="R9f799475863a48bd"/>
    <p:sldId xmlns:r="http://schemas.openxmlformats.org/officeDocument/2006/relationships" id="260" r:id="Rdd5f7e5dd75f4854"/>
    <p:sldId xmlns:r="http://schemas.openxmlformats.org/officeDocument/2006/relationships" id="261" r:id="Rd139b9e7baea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b78e4a7504ca4" /><Relationship Type="http://schemas.openxmlformats.org/officeDocument/2006/relationships/slide" Target="/ppt/slides/slide1.xml" Id="R483b77f9b52c41ff" /><Relationship Type="http://schemas.openxmlformats.org/officeDocument/2006/relationships/slide" Target="/ppt/slides/slide2.xml" Id="R70b59e7d7ede412c" /><Relationship Type="http://schemas.openxmlformats.org/officeDocument/2006/relationships/slide" Target="/ppt/slides/slide3.xml" Id="Rf34bb0dacd7b439d" /><Relationship Type="http://schemas.openxmlformats.org/officeDocument/2006/relationships/slide" Target="/ppt/slides/slide4.xml" Id="R9f799475863a48bd" /><Relationship Type="http://schemas.openxmlformats.org/officeDocument/2006/relationships/slide" Target="/ppt/slides/slide5.xml" Id="Rdd5f7e5dd75f4854" /><Relationship Type="http://schemas.openxmlformats.org/officeDocument/2006/relationships/slide" Target="/ppt/slides/slide6.xml" Id="Rd139b9e7baea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3452b31bd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48cd3245845a7" /><Relationship Type="http://schemas.openxmlformats.org/officeDocument/2006/relationships/theme" Target="/ppt/slideMasters/theme/theme1.xml" Id="R1fa8d9be54a4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48cd32458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e34e2f9b7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c054d14a8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91f12ac7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b28350e57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78bced289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7bb1ee506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