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5fc373070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9e14e03ae460e"/>
  </p:sldMasterIdLst>
  <p:sldIdLst>
    <p:sldId xmlns:r="http://schemas.openxmlformats.org/officeDocument/2006/relationships" id="256" r:id="R80caedf1048e4825"/>
    <p:sldId xmlns:r="http://schemas.openxmlformats.org/officeDocument/2006/relationships" id="257" r:id="R16246771f2104431"/>
    <p:sldId xmlns:r="http://schemas.openxmlformats.org/officeDocument/2006/relationships" id="258" r:id="R021aabc5a07d4064"/>
    <p:sldId xmlns:r="http://schemas.openxmlformats.org/officeDocument/2006/relationships" id="259" r:id="Rf284754c96cc44b4"/>
    <p:sldId xmlns:r="http://schemas.openxmlformats.org/officeDocument/2006/relationships" id="260" r:id="R8582cce0a6724521"/>
    <p:sldId xmlns:r="http://schemas.openxmlformats.org/officeDocument/2006/relationships" id="261" r:id="R3adc79d97b8a45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9e14e03ae460e" /><Relationship Type="http://schemas.openxmlformats.org/officeDocument/2006/relationships/slide" Target="/ppt/slides/slide1.xml" Id="R80caedf1048e4825" /><Relationship Type="http://schemas.openxmlformats.org/officeDocument/2006/relationships/slide" Target="/ppt/slides/slide2.xml" Id="R16246771f2104431" /><Relationship Type="http://schemas.openxmlformats.org/officeDocument/2006/relationships/slide" Target="/ppt/slides/slide3.xml" Id="R021aabc5a07d4064" /><Relationship Type="http://schemas.openxmlformats.org/officeDocument/2006/relationships/slide" Target="/ppt/slides/slide4.xml" Id="Rf284754c96cc44b4" /><Relationship Type="http://schemas.openxmlformats.org/officeDocument/2006/relationships/slide" Target="/ppt/slides/slide5.xml" Id="R8582cce0a6724521" /><Relationship Type="http://schemas.openxmlformats.org/officeDocument/2006/relationships/slide" Target="/ppt/slides/slide6.xml" Id="R3adc79d97b8a45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103821575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8702006034599" /><Relationship Type="http://schemas.openxmlformats.org/officeDocument/2006/relationships/theme" Target="/ppt/slideMasters/theme/theme1.xml" Id="Rcb511cd4d6b5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870200603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cf0c39532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213253b27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1a0784971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b9cea12c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733ba9097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8cc54b7a1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