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bc842ba2d345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54e374530f4f30"/>
  </p:sldMasterIdLst>
  <p:sldIdLst>
    <p:sldId xmlns:r="http://schemas.openxmlformats.org/officeDocument/2006/relationships" id="256" r:id="Rbf2b685ab6d042f8"/>
    <p:sldId xmlns:r="http://schemas.openxmlformats.org/officeDocument/2006/relationships" id="257" r:id="R9e8be66173c1436b"/>
    <p:sldId xmlns:r="http://schemas.openxmlformats.org/officeDocument/2006/relationships" id="258" r:id="Ra75124542c00493a"/>
    <p:sldId xmlns:r="http://schemas.openxmlformats.org/officeDocument/2006/relationships" id="259" r:id="Rceece88788a34a63"/>
    <p:sldId xmlns:r="http://schemas.openxmlformats.org/officeDocument/2006/relationships" id="260" r:id="R7b4fb88fdac049b1"/>
    <p:sldId xmlns:r="http://schemas.openxmlformats.org/officeDocument/2006/relationships" id="261" r:id="R36e2792865df48a3"/>
    <p:sldId xmlns:r="http://schemas.openxmlformats.org/officeDocument/2006/relationships" id="262" r:id="R3214e9715d4d4c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4e374530f4f30" /><Relationship Type="http://schemas.openxmlformats.org/officeDocument/2006/relationships/slide" Target="/ppt/slides/slide1.xml" Id="Rbf2b685ab6d042f8" /><Relationship Type="http://schemas.openxmlformats.org/officeDocument/2006/relationships/slide" Target="/ppt/slides/slide2.xml" Id="R9e8be66173c1436b" /><Relationship Type="http://schemas.openxmlformats.org/officeDocument/2006/relationships/slide" Target="/ppt/slides/slide3.xml" Id="Ra75124542c00493a" /><Relationship Type="http://schemas.openxmlformats.org/officeDocument/2006/relationships/slide" Target="/ppt/slides/slide4.xml" Id="Rceece88788a34a63" /><Relationship Type="http://schemas.openxmlformats.org/officeDocument/2006/relationships/slide" Target="/ppt/slides/slide5.xml" Id="R7b4fb88fdac049b1" /><Relationship Type="http://schemas.openxmlformats.org/officeDocument/2006/relationships/slide" Target="/ppt/slides/slide6.xml" Id="R36e2792865df48a3" /><Relationship Type="http://schemas.openxmlformats.org/officeDocument/2006/relationships/slide" Target="/ppt/slides/slide7.xml" Id="R3214e9715d4d4c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261af15fd4f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92e724b2244f5" /><Relationship Type="http://schemas.openxmlformats.org/officeDocument/2006/relationships/theme" Target="/ppt/slideMasters/theme/theme1.xml" Id="R8fb0a92c333f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92e724b22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7d8f82ecc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9252a7d5240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6c08856db49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25e71ad6f41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070ef46894b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7bf9ba6014a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827c6a7674e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LIONHEART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LIONHEART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LIONHEART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LIONHEART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LIONHEART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LIONHEART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163 671 000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4 657 592 000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195 816 000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LIONHEART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MIETTINEN RICHARD  –  57,8 %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MIETTINEN VICTOR L  –  38,3 %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LAKSEKJØN ANNE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LIONHEART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Vestfoldgaten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3110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post@lionheart.as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www.lionheart.as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984 115 113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LIONHEART AS</a:t>
            </a:r>
          </a:p>
        </p:txBody>
      </p:sp>
    </p:spTree>
  </p:cSld>
  <p:clrMapOvr>
    <a:masterClrMapping xmlns:a="http://schemas.openxmlformats.org/drawingml/2006/main"/>
  </p:clrMapOvr>
</p:sld>
</file>