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2fa542a32643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734a3138a044ba"/>
  </p:sldMasterIdLst>
  <p:sldIdLst>
    <p:sldId xmlns:r="http://schemas.openxmlformats.org/officeDocument/2006/relationships" id="256" r:id="R0c082410159c4996"/>
    <p:sldId xmlns:r="http://schemas.openxmlformats.org/officeDocument/2006/relationships" id="257" r:id="Rb621891ea4344939"/>
    <p:sldId xmlns:r="http://schemas.openxmlformats.org/officeDocument/2006/relationships" id="258" r:id="Rb421c6011d0f4735"/>
    <p:sldId xmlns:r="http://schemas.openxmlformats.org/officeDocument/2006/relationships" id="259" r:id="Rff660e6873fe4335"/>
    <p:sldId xmlns:r="http://schemas.openxmlformats.org/officeDocument/2006/relationships" id="260" r:id="Rfb250c04ce43423e"/>
    <p:sldId xmlns:r="http://schemas.openxmlformats.org/officeDocument/2006/relationships" id="261" r:id="R2b232a6d9ebe4ee3"/>
    <p:sldId xmlns:r="http://schemas.openxmlformats.org/officeDocument/2006/relationships" id="262" r:id="R02fc3170e92c4d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734a3138a044ba" /><Relationship Type="http://schemas.openxmlformats.org/officeDocument/2006/relationships/slide" Target="/ppt/slides/slide1.xml" Id="R0c082410159c4996" /><Relationship Type="http://schemas.openxmlformats.org/officeDocument/2006/relationships/slide" Target="/ppt/slides/slide2.xml" Id="Rb621891ea4344939" /><Relationship Type="http://schemas.openxmlformats.org/officeDocument/2006/relationships/slide" Target="/ppt/slides/slide3.xml" Id="Rb421c6011d0f4735" /><Relationship Type="http://schemas.openxmlformats.org/officeDocument/2006/relationships/slide" Target="/ppt/slides/slide4.xml" Id="Rff660e6873fe4335" /><Relationship Type="http://schemas.openxmlformats.org/officeDocument/2006/relationships/slide" Target="/ppt/slides/slide5.xml" Id="Rfb250c04ce43423e" /><Relationship Type="http://schemas.openxmlformats.org/officeDocument/2006/relationships/slide" Target="/ppt/slides/slide6.xml" Id="R2b232a6d9ebe4ee3" /><Relationship Type="http://schemas.openxmlformats.org/officeDocument/2006/relationships/slide" Target="/ppt/slides/slide7.xml" Id="R02fc3170e92c4d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67ea97bf5a40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1ba8fa75b4df2" /><Relationship Type="http://schemas.openxmlformats.org/officeDocument/2006/relationships/theme" Target="/ppt/slideMasters/theme/theme1.xml" Id="R4c6e877c095f49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61ba8fa75b4d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54069e75b4b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1a6d6a0ca45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a06e6fc9d49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03785ac4749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8142fd0b147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fd4d9891647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bbd67093248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YACTHERS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YACTHERS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365 678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226 377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226 276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324 817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625 436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T-ZYM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Wilberg &amp; Akerhaugen AS, Prinsens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stemre@stemre.no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