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f653870aac49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dfc8f4530146b7"/>
  </p:sldMasterIdLst>
  <p:sldIdLst>
    <p:sldId xmlns:r="http://schemas.openxmlformats.org/officeDocument/2006/relationships" id="256" r:id="Rca449fb831bc48b6"/>
    <p:sldId xmlns:r="http://schemas.openxmlformats.org/officeDocument/2006/relationships" id="257" r:id="Rc79e63acad9f40cf"/>
    <p:sldId xmlns:r="http://schemas.openxmlformats.org/officeDocument/2006/relationships" id="258" r:id="Rcb3fd0afda48452a"/>
    <p:sldId xmlns:r="http://schemas.openxmlformats.org/officeDocument/2006/relationships" id="259" r:id="R1236c3e931224c71"/>
    <p:sldId xmlns:r="http://schemas.openxmlformats.org/officeDocument/2006/relationships" id="260" r:id="Rea79ffddc14443c5"/>
    <p:sldId xmlns:r="http://schemas.openxmlformats.org/officeDocument/2006/relationships" id="261" r:id="R328b2500136b4dff"/>
    <p:sldId xmlns:r="http://schemas.openxmlformats.org/officeDocument/2006/relationships" id="262" r:id="R1960b7f5889b44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dfc8f4530146b7" /><Relationship Type="http://schemas.openxmlformats.org/officeDocument/2006/relationships/slide" Target="/ppt/slides/slide1.xml" Id="Rca449fb831bc48b6" /><Relationship Type="http://schemas.openxmlformats.org/officeDocument/2006/relationships/slide" Target="/ppt/slides/slide2.xml" Id="Rc79e63acad9f40cf" /><Relationship Type="http://schemas.openxmlformats.org/officeDocument/2006/relationships/slide" Target="/ppt/slides/slide3.xml" Id="Rcb3fd0afda48452a" /><Relationship Type="http://schemas.openxmlformats.org/officeDocument/2006/relationships/slide" Target="/ppt/slides/slide4.xml" Id="R1236c3e931224c71" /><Relationship Type="http://schemas.openxmlformats.org/officeDocument/2006/relationships/slide" Target="/ppt/slides/slide5.xml" Id="Rea79ffddc14443c5" /><Relationship Type="http://schemas.openxmlformats.org/officeDocument/2006/relationships/slide" Target="/ppt/slides/slide6.xml" Id="R328b2500136b4dff" /><Relationship Type="http://schemas.openxmlformats.org/officeDocument/2006/relationships/slide" Target="/ppt/slides/slide7.xml" Id="R1960b7f5889b44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a7a9c861ed4e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21717a80bd4404" /><Relationship Type="http://schemas.openxmlformats.org/officeDocument/2006/relationships/theme" Target="/ppt/slideMasters/theme/theme1.xml" Id="R5fcc54f1839c42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21717a80bd44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cfb5c2a424d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43805a60947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eab2c0866346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04689ad1d45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2765feb70e42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4ec6c800240a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2f84ba573420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PROSESS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PROSESS CONSULT AS ble etablert [år] og holder til i Langevåg.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75 624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1 593 186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8 518 036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14 555 518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EGIL ARVE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Rotene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19 29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egil.nygard@start.no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984 079 621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PROSESS CONSULT AS</a:t>
            </a:r>
          </a:p>
        </p:txBody>
      </p:sp>
    </p:spTree>
  </p:cSld>
  <p:clrMapOvr>
    <a:masterClrMapping xmlns:a="http://schemas.openxmlformats.org/drawingml/2006/main"/>
  </p:clrMapOvr>
</p:sld>
</file>