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20ba7ddd084d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89af3f79314ec5"/>
  </p:sldMasterIdLst>
  <p:sldIdLst>
    <p:sldId xmlns:r="http://schemas.openxmlformats.org/officeDocument/2006/relationships" id="256" r:id="R36d9faaab1a14874"/>
    <p:sldId xmlns:r="http://schemas.openxmlformats.org/officeDocument/2006/relationships" id="257" r:id="Rc423a44674c34ea5"/>
    <p:sldId xmlns:r="http://schemas.openxmlformats.org/officeDocument/2006/relationships" id="258" r:id="Rdf7585732f7143ff"/>
    <p:sldId xmlns:r="http://schemas.openxmlformats.org/officeDocument/2006/relationships" id="259" r:id="R10bb3aa7282140a4"/>
    <p:sldId xmlns:r="http://schemas.openxmlformats.org/officeDocument/2006/relationships" id="260" r:id="R6d5ba72fd1ab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9af3f79314ec5" /><Relationship Type="http://schemas.openxmlformats.org/officeDocument/2006/relationships/slide" Target="/ppt/slides/slide1.xml" Id="R36d9faaab1a14874" /><Relationship Type="http://schemas.openxmlformats.org/officeDocument/2006/relationships/slide" Target="/ppt/slides/slide2.xml" Id="Rc423a44674c34ea5" /><Relationship Type="http://schemas.openxmlformats.org/officeDocument/2006/relationships/slide" Target="/ppt/slides/slide3.xml" Id="Rdf7585732f7143ff" /><Relationship Type="http://schemas.openxmlformats.org/officeDocument/2006/relationships/slide" Target="/ppt/slides/slide4.xml" Id="R10bb3aa7282140a4" /><Relationship Type="http://schemas.openxmlformats.org/officeDocument/2006/relationships/slide" Target="/ppt/slides/slide5.xml" Id="R6d5ba72fd1ab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a2e2153a3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615878d73465e" /><Relationship Type="http://schemas.openxmlformats.org/officeDocument/2006/relationships/theme" Target="/ppt/slideMasters/theme/theme1.xml" Id="Ra9a52ce9e6be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615878d7346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d9e4de3ca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e69ee3d6c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229daebe04a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4226f3e95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0b6318b82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