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53d57137b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a05b57e1449d5"/>
  </p:sldMasterIdLst>
  <p:sldIdLst>
    <p:sldId xmlns:r="http://schemas.openxmlformats.org/officeDocument/2006/relationships" id="256" r:id="R2df3f5b420e84d84"/>
    <p:sldId xmlns:r="http://schemas.openxmlformats.org/officeDocument/2006/relationships" id="257" r:id="Rde02694c37d24718"/>
    <p:sldId xmlns:r="http://schemas.openxmlformats.org/officeDocument/2006/relationships" id="258" r:id="R2fe7839000e84789"/>
    <p:sldId xmlns:r="http://schemas.openxmlformats.org/officeDocument/2006/relationships" id="259" r:id="Rf6c0b9f57ef94817"/>
    <p:sldId xmlns:r="http://schemas.openxmlformats.org/officeDocument/2006/relationships" id="260" r:id="Rab15cc7bb97247f9"/>
    <p:sldId xmlns:r="http://schemas.openxmlformats.org/officeDocument/2006/relationships" id="261" r:id="R211499f6e995438f"/>
    <p:sldId xmlns:r="http://schemas.openxmlformats.org/officeDocument/2006/relationships" id="262" r:id="R0f2f8f0d1241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a05b57e1449d5" /><Relationship Type="http://schemas.openxmlformats.org/officeDocument/2006/relationships/slide" Target="/ppt/slides/slide1.xml" Id="R2df3f5b420e84d84" /><Relationship Type="http://schemas.openxmlformats.org/officeDocument/2006/relationships/slide" Target="/ppt/slides/slide2.xml" Id="Rde02694c37d24718" /><Relationship Type="http://schemas.openxmlformats.org/officeDocument/2006/relationships/slide" Target="/ppt/slides/slide3.xml" Id="R2fe7839000e84789" /><Relationship Type="http://schemas.openxmlformats.org/officeDocument/2006/relationships/slide" Target="/ppt/slides/slide4.xml" Id="Rf6c0b9f57ef94817" /><Relationship Type="http://schemas.openxmlformats.org/officeDocument/2006/relationships/slide" Target="/ppt/slides/slide5.xml" Id="Rab15cc7bb97247f9" /><Relationship Type="http://schemas.openxmlformats.org/officeDocument/2006/relationships/slide" Target="/ppt/slides/slide6.xml" Id="R211499f6e995438f" /><Relationship Type="http://schemas.openxmlformats.org/officeDocument/2006/relationships/slide" Target="/ppt/slides/slide7.xml" Id="R0f2f8f0d1241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cc7aa39b147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bf921a72d4726" /><Relationship Type="http://schemas.openxmlformats.org/officeDocument/2006/relationships/theme" Target="/ppt/slideMasters/theme/theme1.xml" Id="R6622ff239ecd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3bf921a72d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b070f0811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1ad201539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a19f0f85e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7650f0cad4d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b9b0e13b1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cabc7bd21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6a3760258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