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7fd16a56a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ececdd00c4e29"/>
  </p:sldMasterIdLst>
  <p:sldIdLst>
    <p:sldId xmlns:r="http://schemas.openxmlformats.org/officeDocument/2006/relationships" id="256" r:id="R67d07d3500b546cc"/>
    <p:sldId xmlns:r="http://schemas.openxmlformats.org/officeDocument/2006/relationships" id="257" r:id="R83e1dfeec58d4c77"/>
    <p:sldId xmlns:r="http://schemas.openxmlformats.org/officeDocument/2006/relationships" id="258" r:id="R2636f417e7c74234"/>
    <p:sldId xmlns:r="http://schemas.openxmlformats.org/officeDocument/2006/relationships" id="259" r:id="Rbf103a525ce84fe6"/>
    <p:sldId xmlns:r="http://schemas.openxmlformats.org/officeDocument/2006/relationships" id="260" r:id="R397cc6a8d07e4841"/>
    <p:sldId xmlns:r="http://schemas.openxmlformats.org/officeDocument/2006/relationships" id="261" r:id="Re803b1bce9b54474"/>
    <p:sldId xmlns:r="http://schemas.openxmlformats.org/officeDocument/2006/relationships" id="262" r:id="Rb9a406c39cca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ececdd00c4e29" /><Relationship Type="http://schemas.openxmlformats.org/officeDocument/2006/relationships/slide" Target="/ppt/slides/slide1.xml" Id="R67d07d3500b546cc" /><Relationship Type="http://schemas.openxmlformats.org/officeDocument/2006/relationships/slide" Target="/ppt/slides/slide2.xml" Id="R83e1dfeec58d4c77" /><Relationship Type="http://schemas.openxmlformats.org/officeDocument/2006/relationships/slide" Target="/ppt/slides/slide3.xml" Id="R2636f417e7c74234" /><Relationship Type="http://schemas.openxmlformats.org/officeDocument/2006/relationships/slide" Target="/ppt/slides/slide4.xml" Id="Rbf103a525ce84fe6" /><Relationship Type="http://schemas.openxmlformats.org/officeDocument/2006/relationships/slide" Target="/ppt/slides/slide5.xml" Id="R397cc6a8d07e4841" /><Relationship Type="http://schemas.openxmlformats.org/officeDocument/2006/relationships/slide" Target="/ppt/slides/slide6.xml" Id="Re803b1bce9b54474" /><Relationship Type="http://schemas.openxmlformats.org/officeDocument/2006/relationships/slide" Target="/ppt/slides/slide7.xml" Id="Rb9a406c39cca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9b747742a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8e8734f04dc6" /><Relationship Type="http://schemas.openxmlformats.org/officeDocument/2006/relationships/theme" Target="/ppt/slideMasters/theme/theme1.xml" Id="Rbcc957cc2d2646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a8e8734f0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cb62697db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947da761848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4f26ad627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5a218c515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be716212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1966539374f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6a0966053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7 618 866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−3 418 187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19 439 989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