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f037e6f9f944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66160e587546d3"/>
  </p:sldMasterIdLst>
  <p:sldIdLst>
    <p:sldId xmlns:r="http://schemas.openxmlformats.org/officeDocument/2006/relationships" id="256" r:id="R6cabeca76ec84174"/>
    <p:sldId xmlns:r="http://schemas.openxmlformats.org/officeDocument/2006/relationships" id="257" r:id="R2f2c85b90bc84add"/>
    <p:sldId xmlns:r="http://schemas.openxmlformats.org/officeDocument/2006/relationships" id="258" r:id="Rcac979179ee941fe"/>
    <p:sldId xmlns:r="http://schemas.openxmlformats.org/officeDocument/2006/relationships" id="259" r:id="R2730183cb3c14637"/>
    <p:sldId xmlns:r="http://schemas.openxmlformats.org/officeDocument/2006/relationships" id="260" r:id="R1ce31c490e124b3f"/>
    <p:sldId xmlns:r="http://schemas.openxmlformats.org/officeDocument/2006/relationships" id="261" r:id="R5ac5607d29ee4b65"/>
    <p:sldId xmlns:r="http://schemas.openxmlformats.org/officeDocument/2006/relationships" id="262" r:id="Rf46060e460b845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66160e587546d3" /><Relationship Type="http://schemas.openxmlformats.org/officeDocument/2006/relationships/slide" Target="/ppt/slides/slide1.xml" Id="R6cabeca76ec84174" /><Relationship Type="http://schemas.openxmlformats.org/officeDocument/2006/relationships/slide" Target="/ppt/slides/slide2.xml" Id="R2f2c85b90bc84add" /><Relationship Type="http://schemas.openxmlformats.org/officeDocument/2006/relationships/slide" Target="/ppt/slides/slide3.xml" Id="Rcac979179ee941fe" /><Relationship Type="http://schemas.openxmlformats.org/officeDocument/2006/relationships/slide" Target="/ppt/slides/slide4.xml" Id="R2730183cb3c14637" /><Relationship Type="http://schemas.openxmlformats.org/officeDocument/2006/relationships/slide" Target="/ppt/slides/slide5.xml" Id="R1ce31c490e124b3f" /><Relationship Type="http://schemas.openxmlformats.org/officeDocument/2006/relationships/slide" Target="/ppt/slides/slide6.xml" Id="R5ac5607d29ee4b65" /><Relationship Type="http://schemas.openxmlformats.org/officeDocument/2006/relationships/slide" Target="/ppt/slides/slide7.xml" Id="Rf46060e460b845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8e9383f49b4f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75ec6077949c8" /><Relationship Type="http://schemas.openxmlformats.org/officeDocument/2006/relationships/theme" Target="/ppt/slideMasters/theme/theme1.xml" Id="Rfd1daac06ff242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775ec6077949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004b9e4164a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8bb06c9c845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059002d4c47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4b05246774d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064f1aad44a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ebe40af1448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8c2da6f8941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NINVEST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111 517 632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115 517 632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AASHILD NITTER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NITTER SCHIELDROP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KARIN NITTER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NITTER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03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onitter@online.no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